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2" r:id="rId4"/>
    <p:sldId id="261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3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6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8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3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1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E4F6-4755-45F9-AC19-1F31A00B1C2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8644-B9BB-4C69-93D7-CA696B36F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0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6AE7E5-5F73-4F76-8005-AE51A2DB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9045" y="1098016"/>
            <a:ext cx="3789988" cy="45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A7CF1-8CFD-46DE-9D4A-D31B6B06B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 smtClean="0"/>
              <a:t>G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P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14.01.22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16A47-E1CD-4E06-941C-1E41CBBA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Kitchen – Presentation 1</a:t>
            </a:r>
          </a:p>
        </p:txBody>
      </p:sp>
    </p:spTree>
    <p:extLst>
      <p:ext uri="{BB962C8B-B14F-4D97-AF65-F5344CB8AC3E}">
        <p14:creationId xmlns:p14="http://schemas.microsoft.com/office/powerpoint/2010/main" val="282272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A7DC-04D6-46B6-8443-DDAFBD6F8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1A59F-6EE5-4CBC-AFA4-ADEF153EF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eiling, indoor, floor, wall&#10;&#10;Description automatically generated">
            <a:extLst>
              <a:ext uri="{FF2B5EF4-FFF2-40B4-BE49-F238E27FC236}">
                <a16:creationId xmlns:a16="http://schemas.microsoft.com/office/drawing/2014/main" id="{6D032102-9827-4211-A768-84670BB0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" y="0"/>
            <a:ext cx="11526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, wall, floor&#10;&#10;Description automatically generated">
            <a:extLst>
              <a:ext uri="{FF2B5EF4-FFF2-40B4-BE49-F238E27FC236}">
                <a16:creationId xmlns:a16="http://schemas.microsoft.com/office/drawing/2014/main" id="{BC21845A-94C4-4C0E-88F8-C6E2DEACC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4" y="0"/>
            <a:ext cx="1146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1B3DC990-7367-4037-827B-69138EDFC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4" y="0"/>
            <a:ext cx="11507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64DBCCAC-602B-4C92-BC1A-5A2F2A5A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0" y="0"/>
            <a:ext cx="1150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8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E9288E62-FA88-4700-A8BF-8FD2D5D43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9" y="0"/>
            <a:ext cx="11461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room&#10;&#10;Description automatically generated">
            <a:extLst>
              <a:ext uri="{FF2B5EF4-FFF2-40B4-BE49-F238E27FC236}">
                <a16:creationId xmlns:a16="http://schemas.microsoft.com/office/drawing/2014/main" id="{C1603308-7E31-4020-B3EE-1A5AD147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9" y="0"/>
            <a:ext cx="11448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63EF37F1-3D89-41C5-B6FD-F7295AEF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3" y="0"/>
            <a:ext cx="11375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3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eiling, indoor, wall, floor&#10;&#10;Description automatically generated">
            <a:extLst>
              <a:ext uri="{FF2B5EF4-FFF2-40B4-BE49-F238E27FC236}">
                <a16:creationId xmlns:a16="http://schemas.microsoft.com/office/drawing/2014/main" id="{A64E9CBE-EFFC-42DC-985C-6737B0E4D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2" y="0"/>
            <a:ext cx="11457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8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 P 14.01.22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Giovanni Pizzo 21.06.21</dc:title>
  <dc:creator>mar;Maria</dc:creator>
  <cp:lastModifiedBy>Don</cp:lastModifiedBy>
  <cp:revision>7</cp:revision>
  <dcterms:created xsi:type="dcterms:W3CDTF">2021-07-16T14:36:50Z</dcterms:created>
  <dcterms:modified xsi:type="dcterms:W3CDTF">2022-02-03T23:47:46Z</dcterms:modified>
</cp:coreProperties>
</file>