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6" r:id="rId3"/>
    <p:sldId id="288" r:id="rId4"/>
    <p:sldId id="258" r:id="rId5"/>
    <p:sldId id="326" r:id="rId6"/>
    <p:sldId id="257" r:id="rId7"/>
    <p:sldId id="285" r:id="rId8"/>
    <p:sldId id="281" r:id="rId9"/>
    <p:sldId id="279" r:id="rId10"/>
    <p:sldId id="291" r:id="rId11"/>
    <p:sldId id="277" r:id="rId12"/>
    <p:sldId id="273" r:id="rId13"/>
    <p:sldId id="309" r:id="rId14"/>
    <p:sldId id="274" r:id="rId15"/>
    <p:sldId id="278" r:id="rId16"/>
    <p:sldId id="286" r:id="rId17"/>
    <p:sldId id="287" r:id="rId18"/>
    <p:sldId id="302" r:id="rId19"/>
    <p:sldId id="303" r:id="rId20"/>
    <p:sldId id="282" r:id="rId21"/>
    <p:sldId id="290" r:id="rId22"/>
    <p:sldId id="321" r:id="rId23"/>
    <p:sldId id="320" r:id="rId24"/>
    <p:sldId id="315" r:id="rId25"/>
    <p:sldId id="318" r:id="rId26"/>
    <p:sldId id="267" r:id="rId27"/>
    <p:sldId id="266" r:id="rId28"/>
    <p:sldId id="308" r:id="rId29"/>
    <p:sldId id="307" r:id="rId30"/>
    <p:sldId id="325" r:id="rId31"/>
    <p:sldId id="312" r:id="rId32"/>
    <p:sldId id="313" r:id="rId33"/>
    <p:sldId id="311" r:id="rId34"/>
    <p:sldId id="314" r:id="rId35"/>
    <p:sldId id="301" r:id="rId36"/>
    <p:sldId id="305" r:id="rId37"/>
    <p:sldId id="299" r:id="rId38"/>
    <p:sldId id="324" r:id="rId39"/>
    <p:sldId id="306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2" d="100"/>
          <a:sy n="92" d="100"/>
        </p:scale>
        <p:origin x="8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E62B-741D-4197-B8F1-205A540AED6C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C227-51B4-4436-BD21-898E2AC2F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628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E62B-741D-4197-B8F1-205A540AED6C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C227-51B4-4436-BD21-898E2AC2F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E62B-741D-4197-B8F1-205A540AED6C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C227-51B4-4436-BD21-898E2AC2F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2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E62B-741D-4197-B8F1-205A540AED6C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C227-51B4-4436-BD21-898E2AC2F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542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E62B-741D-4197-B8F1-205A540AED6C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C227-51B4-4436-BD21-898E2AC2F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E62B-741D-4197-B8F1-205A540AED6C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C227-51B4-4436-BD21-898E2AC2F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880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E62B-741D-4197-B8F1-205A540AED6C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C227-51B4-4436-BD21-898E2AC2F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98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E62B-741D-4197-B8F1-205A540AED6C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C227-51B4-4436-BD21-898E2AC2F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572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E62B-741D-4197-B8F1-205A540AED6C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C227-51B4-4436-BD21-898E2AC2F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7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E62B-741D-4197-B8F1-205A540AED6C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C227-51B4-4436-BD21-898E2AC2F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E62B-741D-4197-B8F1-205A540AED6C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C227-51B4-4436-BD21-898E2AC2F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56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DE62B-741D-4197-B8F1-205A540AED6C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CC227-51B4-4436-BD21-898E2AC2F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741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BAEFA-227F-4FA2-8851-CF1062A89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/>
          <a:lstStyle/>
          <a:p>
            <a:r>
              <a:rPr lang="en-GB" dirty="0" smtClean="0"/>
              <a:t>S </a:t>
            </a:r>
            <a:r>
              <a:rPr lang="en-GB" dirty="0"/>
              <a:t>and </a:t>
            </a:r>
            <a:r>
              <a:rPr lang="en-GB" smtClean="0"/>
              <a:t>N B</a:t>
            </a:r>
            <a:r>
              <a:rPr lang="en-GB" dirty="0"/>
              <a:t/>
            </a:r>
            <a:br>
              <a:rPr lang="en-GB" dirty="0"/>
            </a:br>
            <a:r>
              <a:rPr lang="en-GB" sz="3200" dirty="0"/>
              <a:t>20/10/2020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B9A21-3D13-405E-BE92-0D59008A35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sz="2800" dirty="0"/>
          </a:p>
          <a:p>
            <a:r>
              <a:rPr lang="en-GB" sz="2800" dirty="0"/>
              <a:t>Presentation 4 – Kitchen (English Revival)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96C9D2-01B3-43DC-AF3C-37EAFAFA082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15" y="2940152"/>
            <a:ext cx="1690370" cy="175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73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or with a window in a room&#10;&#10;Description automatically generated">
            <a:extLst>
              <a:ext uri="{FF2B5EF4-FFF2-40B4-BE49-F238E27FC236}">
                <a16:creationId xmlns:a16="http://schemas.microsoft.com/office/drawing/2014/main" id="{5B085900-E31B-4B94-8A85-DC0BCC1C8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3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or in a room&#10;&#10;Description automatically generated">
            <a:extLst>
              <a:ext uri="{FF2B5EF4-FFF2-40B4-BE49-F238E27FC236}">
                <a16:creationId xmlns:a16="http://schemas.microsoft.com/office/drawing/2014/main" id="{71519DE2-CA69-4F47-9DA5-D098D44F9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53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n island in the middle of a room&#10;&#10;Description automatically generated">
            <a:extLst>
              <a:ext uri="{FF2B5EF4-FFF2-40B4-BE49-F238E27FC236}">
                <a16:creationId xmlns:a16="http://schemas.microsoft.com/office/drawing/2014/main" id="{FA4E1707-6FA4-4F1D-8178-AB644326E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57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kitchen, ceiling, cabinet&#10;&#10;Description automatically generated">
            <a:extLst>
              <a:ext uri="{FF2B5EF4-FFF2-40B4-BE49-F238E27FC236}">
                <a16:creationId xmlns:a16="http://schemas.microsoft.com/office/drawing/2014/main" id="{ECA9C13A-CC56-406E-B92B-0A53B8288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43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stove top oven&#10;&#10;Description automatically generated">
            <a:extLst>
              <a:ext uri="{FF2B5EF4-FFF2-40B4-BE49-F238E27FC236}">
                <a16:creationId xmlns:a16="http://schemas.microsoft.com/office/drawing/2014/main" id="{6164794C-BAAA-4291-B390-C1684A5EF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25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sink and a window&#10;&#10;Description automatically generated">
            <a:extLst>
              <a:ext uri="{FF2B5EF4-FFF2-40B4-BE49-F238E27FC236}">
                <a16:creationId xmlns:a16="http://schemas.microsoft.com/office/drawing/2014/main" id="{F2171AE2-1044-4BDC-B5A3-297133175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kitchen with an island in the middle of a room&#10;&#10;Description automatically generated">
            <a:extLst>
              <a:ext uri="{FF2B5EF4-FFF2-40B4-BE49-F238E27FC236}">
                <a16:creationId xmlns:a16="http://schemas.microsoft.com/office/drawing/2014/main" id="{08DFBE54-AC8B-43AC-89E3-3984A5C36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stove top oven sitting inside of a kitchen&#10;&#10;Description automatically generated">
            <a:extLst>
              <a:ext uri="{FF2B5EF4-FFF2-40B4-BE49-F238E27FC236}">
                <a16:creationId xmlns:a16="http://schemas.microsoft.com/office/drawing/2014/main" id="{EEA87F44-D938-4841-B36C-A0942DC818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12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sink and a refrigerator&#10;&#10;Description automatically generated">
            <a:extLst>
              <a:ext uri="{FF2B5EF4-FFF2-40B4-BE49-F238E27FC236}">
                <a16:creationId xmlns:a16="http://schemas.microsoft.com/office/drawing/2014/main" id="{ECD573DD-B0DE-4FE2-9F34-CFEEA80C4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75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table, kitchen, refrigerator&#10;&#10;Description automatically generated">
            <a:extLst>
              <a:ext uri="{FF2B5EF4-FFF2-40B4-BE49-F238E27FC236}">
                <a16:creationId xmlns:a16="http://schemas.microsoft.com/office/drawing/2014/main" id="{32158AD4-5C54-4E14-93A2-13CC69C5D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61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n island in the middle of a room&#10;&#10;Description automatically generated">
            <a:extLst>
              <a:ext uri="{FF2B5EF4-FFF2-40B4-BE49-F238E27FC236}">
                <a16:creationId xmlns:a16="http://schemas.microsoft.com/office/drawing/2014/main" id="{14D205DF-07A7-4A61-80ED-B4E49674C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59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sink and a window&#10;&#10;Description automatically generated">
            <a:extLst>
              <a:ext uri="{FF2B5EF4-FFF2-40B4-BE49-F238E27FC236}">
                <a16:creationId xmlns:a16="http://schemas.microsoft.com/office/drawing/2014/main" id="{0B40D1E1-379D-4394-94F8-B8D36AE89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9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large window&#10;&#10;Description automatically generated">
            <a:extLst>
              <a:ext uri="{FF2B5EF4-FFF2-40B4-BE49-F238E27FC236}">
                <a16:creationId xmlns:a16="http://schemas.microsoft.com/office/drawing/2014/main" id="{30ADF322-D861-4F64-988F-95B6FA269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kitchen with a large window&#10;&#10;Description automatically generated">
            <a:extLst>
              <a:ext uri="{FF2B5EF4-FFF2-40B4-BE49-F238E27FC236}">
                <a16:creationId xmlns:a16="http://schemas.microsoft.com/office/drawing/2014/main" id="{47569014-E7A8-463A-A077-2210B0DCA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41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large window&#10;&#10;Description automatically generated">
            <a:extLst>
              <a:ext uri="{FF2B5EF4-FFF2-40B4-BE49-F238E27FC236}">
                <a16:creationId xmlns:a16="http://schemas.microsoft.com/office/drawing/2014/main" id="{E764FCD5-986A-403B-B54F-1AB032FCB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37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n island in the middle of a room&#10;&#10;Description automatically generated">
            <a:extLst>
              <a:ext uri="{FF2B5EF4-FFF2-40B4-BE49-F238E27FC236}">
                <a16:creationId xmlns:a16="http://schemas.microsoft.com/office/drawing/2014/main" id="{24CFBF38-F7EE-44CA-87F2-727E6F697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08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large window&#10;&#10;Description automatically generated">
            <a:extLst>
              <a:ext uri="{FF2B5EF4-FFF2-40B4-BE49-F238E27FC236}">
                <a16:creationId xmlns:a16="http://schemas.microsoft.com/office/drawing/2014/main" id="{1F7E2A2D-3167-498E-8AF3-A4371D873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06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n island in the middle of a room&#10;&#10;Description automatically generated">
            <a:extLst>
              <a:ext uri="{FF2B5EF4-FFF2-40B4-BE49-F238E27FC236}">
                <a16:creationId xmlns:a16="http://schemas.microsoft.com/office/drawing/2014/main" id="{C43353E4-4237-4CDE-AE2C-CFDA9C853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53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2C8B6752-DFB2-4EDA-9000-C05BE6B75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07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ew of a kitchen&#10;&#10;Description automatically generated">
            <a:extLst>
              <a:ext uri="{FF2B5EF4-FFF2-40B4-BE49-F238E27FC236}">
                <a16:creationId xmlns:a16="http://schemas.microsoft.com/office/drawing/2014/main" id="{62F4B92D-2774-4D1C-B3B1-65B55393F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50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empty room&#10;&#10;Description automatically generated">
            <a:extLst>
              <a:ext uri="{FF2B5EF4-FFF2-40B4-BE49-F238E27FC236}">
                <a16:creationId xmlns:a16="http://schemas.microsoft.com/office/drawing/2014/main" id="{AE0513CF-CE60-4CA6-9761-0AA27EF84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16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5FDB5D41-D20B-450E-A102-EC70B009B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12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3C715B08-D879-433F-8B5E-7E106073A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88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D91A6D35-9494-461E-B594-1B037B699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3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refrigerator in a room&#10;&#10;Description automatically generated">
            <a:extLst>
              <a:ext uri="{FF2B5EF4-FFF2-40B4-BE49-F238E27FC236}">
                <a16:creationId xmlns:a16="http://schemas.microsoft.com/office/drawing/2014/main" id="{2A5C64A8-9C69-4319-8309-66E85226C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90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dining table&#10;&#10;Description automatically generated">
            <a:extLst>
              <a:ext uri="{FF2B5EF4-FFF2-40B4-BE49-F238E27FC236}">
                <a16:creationId xmlns:a16="http://schemas.microsoft.com/office/drawing/2014/main" id="{76E0C6A8-E93E-4F4E-BFCF-0EB074A2B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93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empty room&#10;&#10;Description automatically generated">
            <a:extLst>
              <a:ext uri="{FF2B5EF4-FFF2-40B4-BE49-F238E27FC236}">
                <a16:creationId xmlns:a16="http://schemas.microsoft.com/office/drawing/2014/main" id="{EC9F2307-F62C-41DF-949E-AAE216AC2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903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n island in the middle of a room&#10;&#10;Description automatically generated">
            <a:extLst>
              <a:ext uri="{FF2B5EF4-FFF2-40B4-BE49-F238E27FC236}">
                <a16:creationId xmlns:a16="http://schemas.microsoft.com/office/drawing/2014/main" id="{28C184B1-40EB-4B04-9133-B86B9891F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52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sink and a window&#10;&#10;Description automatically generated">
            <a:extLst>
              <a:ext uri="{FF2B5EF4-FFF2-40B4-BE49-F238E27FC236}">
                <a16:creationId xmlns:a16="http://schemas.microsoft.com/office/drawing/2014/main" id="{FB1151A7-63FA-43F9-BEE1-BA2D81F4C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901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kitchen&#10;&#10;Description automatically generated">
            <a:extLst>
              <a:ext uri="{FF2B5EF4-FFF2-40B4-BE49-F238E27FC236}">
                <a16:creationId xmlns:a16="http://schemas.microsoft.com/office/drawing/2014/main" id="{FF722BEF-C635-4E22-AE35-D50B9B0AC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060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sink and a window&#10;&#10;Description automatically generated">
            <a:extLst>
              <a:ext uri="{FF2B5EF4-FFF2-40B4-BE49-F238E27FC236}">
                <a16:creationId xmlns:a16="http://schemas.microsoft.com/office/drawing/2014/main" id="{28991297-02D9-4247-9EF3-0995D80CE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455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sink and a refrigerator&#10;&#10;Description automatically generated">
            <a:extLst>
              <a:ext uri="{FF2B5EF4-FFF2-40B4-BE49-F238E27FC236}">
                <a16:creationId xmlns:a16="http://schemas.microsoft.com/office/drawing/2014/main" id="{7FF33615-AF16-41D8-BB6C-DD7AA47BD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169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n island in the middle of a room&#10;&#10;Description automatically generated">
            <a:extLst>
              <a:ext uri="{FF2B5EF4-FFF2-40B4-BE49-F238E27FC236}">
                <a16:creationId xmlns:a16="http://schemas.microsoft.com/office/drawing/2014/main" id="{1161B006-3B98-45EA-B22D-FD9A46FEB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629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table in a room&#10;&#10;Description automatically generated">
            <a:extLst>
              <a:ext uri="{FF2B5EF4-FFF2-40B4-BE49-F238E27FC236}">
                <a16:creationId xmlns:a16="http://schemas.microsoft.com/office/drawing/2014/main" id="{046E94FB-DEB4-40C1-8DEF-09D1162E2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042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8FEE09-C9D4-46CA-B871-41E981F2B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4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large window&#10;&#10;Description automatically generated">
            <a:extLst>
              <a:ext uri="{FF2B5EF4-FFF2-40B4-BE49-F238E27FC236}">
                <a16:creationId xmlns:a16="http://schemas.microsoft.com/office/drawing/2014/main" id="{FF5DCD09-C19A-4C3F-AF3E-561F45088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28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table in a room&#10;&#10;Description automatically generated">
            <a:extLst>
              <a:ext uri="{FF2B5EF4-FFF2-40B4-BE49-F238E27FC236}">
                <a16:creationId xmlns:a16="http://schemas.microsoft.com/office/drawing/2014/main" id="{891CD32C-A48A-40D5-BEE7-1C7EFA0F0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63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78E988C0-82B9-4192-AF97-8EE0B436F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31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sink and a window&#10;&#10;Description automatically generated">
            <a:extLst>
              <a:ext uri="{FF2B5EF4-FFF2-40B4-BE49-F238E27FC236}">
                <a16:creationId xmlns:a16="http://schemas.microsoft.com/office/drawing/2014/main" id="{573036BE-A6CF-4BE2-97DD-F797DD952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74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large window&#10;&#10;Description automatically generated">
            <a:extLst>
              <a:ext uri="{FF2B5EF4-FFF2-40B4-BE49-F238E27FC236}">
                <a16:creationId xmlns:a16="http://schemas.microsoft.com/office/drawing/2014/main" id="{3B6A42DE-D8C4-4C6C-8A02-241340D23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21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n island in the middle of a room&#10;&#10;Description automatically generated">
            <a:extLst>
              <a:ext uri="{FF2B5EF4-FFF2-40B4-BE49-F238E27FC236}">
                <a16:creationId xmlns:a16="http://schemas.microsoft.com/office/drawing/2014/main" id="{8730E505-A2F5-4550-BCE0-D8EB52800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67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</TotalTime>
  <Words>12</Words>
  <Application>Microsoft Office PowerPoint</Application>
  <PresentationFormat>Widescreen</PresentationFormat>
  <Paragraphs>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S and N B 20/10/2020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Simon and Nia Butcher 20/10/2020</dc:title>
  <dc:creator>Maria</dc:creator>
  <cp:lastModifiedBy>Don</cp:lastModifiedBy>
  <cp:revision>14</cp:revision>
  <dcterms:created xsi:type="dcterms:W3CDTF">2020-10-19T09:20:58Z</dcterms:created>
  <dcterms:modified xsi:type="dcterms:W3CDTF">2022-02-03T23:21:15Z</dcterms:modified>
</cp:coreProperties>
</file>