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6" r:id="rId5"/>
    <p:sldId id="261" r:id="rId6"/>
    <p:sldId id="265" r:id="rId7"/>
    <p:sldId id="263" r:id="rId8"/>
    <p:sldId id="267" r:id="rId9"/>
    <p:sldId id="268" r:id="rId10"/>
    <p:sldId id="270" r:id="rId11"/>
    <p:sldId id="269" r:id="rId12"/>
    <p:sldId id="272" r:id="rId13"/>
    <p:sldId id="271" r:id="rId14"/>
    <p:sldId id="27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91" d="100"/>
          <a:sy n="91" d="100"/>
        </p:scale>
        <p:origin x="77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1A35-C97D-40F3-9BAF-39881E5E0A0A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CE5B6-B9FC-4D96-B3B8-3C08FBE25D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743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1A35-C97D-40F3-9BAF-39881E5E0A0A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CE5B6-B9FC-4D96-B3B8-3C08FBE25D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505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1A35-C97D-40F3-9BAF-39881E5E0A0A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CE5B6-B9FC-4D96-B3B8-3C08FBE25D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954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1A35-C97D-40F3-9BAF-39881E5E0A0A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CE5B6-B9FC-4D96-B3B8-3C08FBE25D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430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1A35-C97D-40F3-9BAF-39881E5E0A0A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CE5B6-B9FC-4D96-B3B8-3C08FBE25D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686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1A35-C97D-40F3-9BAF-39881E5E0A0A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CE5B6-B9FC-4D96-B3B8-3C08FBE25D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08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1A35-C97D-40F3-9BAF-39881E5E0A0A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CE5B6-B9FC-4D96-B3B8-3C08FBE25D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18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1A35-C97D-40F3-9BAF-39881E5E0A0A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CE5B6-B9FC-4D96-B3B8-3C08FBE25D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586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1A35-C97D-40F3-9BAF-39881E5E0A0A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CE5B6-B9FC-4D96-B3B8-3C08FBE25D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667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1A35-C97D-40F3-9BAF-39881E5E0A0A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CE5B6-B9FC-4D96-B3B8-3C08FBE25D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015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1A35-C97D-40F3-9BAF-39881E5E0A0A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CE5B6-B9FC-4D96-B3B8-3C08FBE25D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271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01A35-C97D-40F3-9BAF-39881E5E0A0A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CE5B6-B9FC-4D96-B3B8-3C08FBE25D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7930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D73BB-31C3-4161-944E-7DAF229C19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08095"/>
          </a:xfrm>
        </p:spPr>
        <p:txBody>
          <a:bodyPr/>
          <a:lstStyle/>
          <a:p>
            <a:r>
              <a:rPr lang="en-GB" smtClean="0"/>
              <a:t>M W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820C68-6348-41E2-BDEB-B7230E66CD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46136"/>
            <a:ext cx="9144000" cy="1411664"/>
          </a:xfrm>
        </p:spPr>
        <p:txBody>
          <a:bodyPr>
            <a:normAutofit/>
          </a:bodyPr>
          <a:lstStyle/>
          <a:p>
            <a:r>
              <a:rPr lang="en-GB" sz="3600" dirty="0"/>
              <a:t>Presentation - 1 Kitchen</a:t>
            </a:r>
          </a:p>
          <a:p>
            <a:r>
              <a:rPr lang="en-GB" sz="3600" dirty="0"/>
              <a:t>29/10/2021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40EC63-E438-4E0C-B70F-9501145EF26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383" y="2291949"/>
            <a:ext cx="1225233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192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D73BB-31C3-4161-944E-7DAF229C19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08095"/>
          </a:xfrm>
        </p:spPr>
        <p:txBody>
          <a:bodyPr/>
          <a:lstStyle/>
          <a:p>
            <a:r>
              <a:rPr lang="en-GB" dirty="0"/>
              <a:t>Mimi Wylie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820C68-6348-41E2-BDEB-B7230E66CD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46136"/>
            <a:ext cx="9144000" cy="1411664"/>
          </a:xfrm>
        </p:spPr>
        <p:txBody>
          <a:bodyPr>
            <a:normAutofit/>
          </a:bodyPr>
          <a:lstStyle/>
          <a:p>
            <a:r>
              <a:rPr lang="en-GB" sz="3600" dirty="0"/>
              <a:t>Presentation - 2 Kitchen</a:t>
            </a:r>
          </a:p>
          <a:p>
            <a:r>
              <a:rPr lang="en-GB" sz="3600" dirty="0"/>
              <a:t>21/01/2022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40EC63-E438-4E0C-B70F-9501145EF26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383" y="2291949"/>
            <a:ext cx="1225233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8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0A8519-96DF-4C9A-97FD-08E6581DB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062" y="0"/>
            <a:ext cx="11411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014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198775-D44E-4A97-9449-3ED8D86F1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647" y="0"/>
            <a:ext cx="114027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18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C38D49-65EC-4724-B3CD-B53EAC3A7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66" y="0"/>
            <a:ext cx="114028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69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95965C-AD7B-4F71-8662-1E8E13B9E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28" y="0"/>
            <a:ext cx="114709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504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ceiling, floor, wall&#10;&#10;Description automatically generated">
            <a:extLst>
              <a:ext uri="{FF2B5EF4-FFF2-40B4-BE49-F238E27FC236}">
                <a16:creationId xmlns:a16="http://schemas.microsoft.com/office/drawing/2014/main" id="{5CAA9039-82E7-461C-8EB8-9C0B1ABDD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162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ceiling, wall, floor&#10;&#10;Description automatically generated">
            <a:extLst>
              <a:ext uri="{FF2B5EF4-FFF2-40B4-BE49-F238E27FC236}">
                <a16:creationId xmlns:a16="http://schemas.microsoft.com/office/drawing/2014/main" id="{D310E332-B790-4721-88E9-A173B7737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197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floor, wall, ceiling&#10;&#10;Description automatically generated">
            <a:extLst>
              <a:ext uri="{FF2B5EF4-FFF2-40B4-BE49-F238E27FC236}">
                <a16:creationId xmlns:a16="http://schemas.microsoft.com/office/drawing/2014/main" id="{F856351D-E8AF-4064-850A-9FD9D703B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09" y="0"/>
            <a:ext cx="114617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59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kitchen with white cabinets&#10;&#10;Description automatically generated with low confidence">
            <a:extLst>
              <a:ext uri="{FF2B5EF4-FFF2-40B4-BE49-F238E27FC236}">
                <a16:creationId xmlns:a16="http://schemas.microsoft.com/office/drawing/2014/main" id="{E9546F91-8401-4F6C-96AE-F5945E53C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002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all, indoor, ceiling, floor&#10;&#10;Description automatically generated">
            <a:extLst>
              <a:ext uri="{FF2B5EF4-FFF2-40B4-BE49-F238E27FC236}">
                <a16:creationId xmlns:a16="http://schemas.microsoft.com/office/drawing/2014/main" id="{ECB97106-3E75-427D-8962-CF40D5CEA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11" y="0"/>
            <a:ext cx="115123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70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kitchen with white cabinets&#10;&#10;Description automatically generated with medium confidence">
            <a:extLst>
              <a:ext uri="{FF2B5EF4-FFF2-40B4-BE49-F238E27FC236}">
                <a16:creationId xmlns:a16="http://schemas.microsoft.com/office/drawing/2014/main" id="{35A430A5-9326-449E-A285-DA1D3E46BC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690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all, indoor, floor, room&#10;&#10;Description automatically generated">
            <a:extLst>
              <a:ext uri="{FF2B5EF4-FFF2-40B4-BE49-F238E27FC236}">
                <a16:creationId xmlns:a16="http://schemas.microsoft.com/office/drawing/2014/main" id="{1C430601-6A43-4D0C-AC9F-E41A65DAB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43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ceiling, floor, wall&#10;&#10;Description automatically generated">
            <a:extLst>
              <a:ext uri="{FF2B5EF4-FFF2-40B4-BE49-F238E27FC236}">
                <a16:creationId xmlns:a16="http://schemas.microsoft.com/office/drawing/2014/main" id="{C1CAD2F0-136A-40C2-911A-5494590DE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09" y="0"/>
            <a:ext cx="115167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79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</TotalTime>
  <Words>14</Words>
  <Application>Microsoft Office PowerPoint</Application>
  <PresentationFormat>Widescreen</PresentationFormat>
  <Paragraphs>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M 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Mimi Wylie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Mimi Wylie</dc:title>
  <dc:creator>Maria</dc:creator>
  <cp:lastModifiedBy>Don</cp:lastModifiedBy>
  <cp:revision>9</cp:revision>
  <dcterms:created xsi:type="dcterms:W3CDTF">2021-10-29T09:01:12Z</dcterms:created>
  <dcterms:modified xsi:type="dcterms:W3CDTF">2022-02-03T23:15:38Z</dcterms:modified>
</cp:coreProperties>
</file>