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2" r:id="rId13"/>
    <p:sldId id="263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0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71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9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9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B993-F145-4E12-A45F-7B1CD2EAE3A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4F49-E06A-44B3-BED8-329304CCA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7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73BB-31C3-4161-944E-7DAF229C1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8095"/>
          </a:xfrm>
        </p:spPr>
        <p:txBody>
          <a:bodyPr/>
          <a:lstStyle/>
          <a:p>
            <a:r>
              <a:rPr lang="en-GB" dirty="0" smtClean="0"/>
              <a:t>T </a:t>
            </a:r>
            <a:r>
              <a:rPr lang="en-GB"/>
              <a:t>and </a:t>
            </a:r>
            <a:r>
              <a:rPr lang="en-GB" smtClean="0"/>
              <a:t>C B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20C68-6348-41E2-BDEB-B7230E66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136"/>
            <a:ext cx="9144000" cy="1411664"/>
          </a:xfrm>
        </p:spPr>
        <p:txBody>
          <a:bodyPr>
            <a:normAutofit/>
          </a:bodyPr>
          <a:lstStyle/>
          <a:p>
            <a:r>
              <a:rPr lang="en-GB" sz="3600" dirty="0"/>
              <a:t>Presentation - 1 Kitchen</a:t>
            </a:r>
          </a:p>
          <a:p>
            <a:r>
              <a:rPr lang="en-GB" sz="3600" dirty="0"/>
              <a:t>17/09/2021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0EC63-E438-4E0C-B70F-9501145EF2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3" y="2291949"/>
            <a:ext cx="122523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indow, ceiling, counter&#10;&#10;Description automatically generated">
            <a:extLst>
              <a:ext uri="{FF2B5EF4-FFF2-40B4-BE49-F238E27FC236}">
                <a16:creationId xmlns:a16="http://schemas.microsoft.com/office/drawing/2014/main" id="{A58AEFDD-317B-46C0-BC1D-DF8D45F2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indow&#10;&#10;Description automatically generated">
            <a:extLst>
              <a:ext uri="{FF2B5EF4-FFF2-40B4-BE49-F238E27FC236}">
                <a16:creationId xmlns:a16="http://schemas.microsoft.com/office/drawing/2014/main" id="{464FDE5B-4C6B-4087-8D4F-90362562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F1558B8E-C224-4829-91C2-401EA0C8F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8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1A49FF9F-F707-45BA-8FAE-20ECB240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0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3800DE5F-8D18-494C-A53C-9BC4E559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8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7012-0AD6-4335-9F17-DE60EA24F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77503-4B23-4D07-922E-BECB28CF8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86B3BEA1-63F4-482B-A71A-D716D1BFC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6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indoor, ceiling, wall&#10;&#10;Description automatically generated">
            <a:extLst>
              <a:ext uri="{FF2B5EF4-FFF2-40B4-BE49-F238E27FC236}">
                <a16:creationId xmlns:a16="http://schemas.microsoft.com/office/drawing/2014/main" id="{842B4265-2740-4404-A305-9756E446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0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725EEB40-4DEA-4E45-B4D0-A09B1F70A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7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A1AA190A-8650-4297-BB83-42D988F1D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541A3778-BB36-458A-BE81-CD5F4FAB8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indow&#10;&#10;Description automatically generated">
            <a:extLst>
              <a:ext uri="{FF2B5EF4-FFF2-40B4-BE49-F238E27FC236}">
                <a16:creationId xmlns:a16="http://schemas.microsoft.com/office/drawing/2014/main" id="{3503B228-ED41-4660-86D2-A35FD13AE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iling, indoor, floor, wall&#10;&#10;Description automatically generated">
            <a:extLst>
              <a:ext uri="{FF2B5EF4-FFF2-40B4-BE49-F238E27FC236}">
                <a16:creationId xmlns:a16="http://schemas.microsoft.com/office/drawing/2014/main" id="{A919439E-8FDC-4CEF-9112-9549E89D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7078BF7A-5011-45EB-A93D-74706A5B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1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9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 and C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Tony and Chloe Brooks</dc:title>
  <dc:creator>Maria</dc:creator>
  <cp:lastModifiedBy>Don</cp:lastModifiedBy>
  <cp:revision>4</cp:revision>
  <dcterms:created xsi:type="dcterms:W3CDTF">2021-09-17T21:22:28Z</dcterms:created>
  <dcterms:modified xsi:type="dcterms:W3CDTF">2022-02-03T23:33:27Z</dcterms:modified>
</cp:coreProperties>
</file>