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9" r:id="rId4"/>
    <p:sldId id="259" r:id="rId5"/>
    <p:sldId id="270" r:id="rId6"/>
    <p:sldId id="261" r:id="rId7"/>
    <p:sldId id="257" r:id="rId8"/>
    <p:sldId id="260" r:id="rId9"/>
    <p:sldId id="262" r:id="rId10"/>
    <p:sldId id="268" r:id="rId11"/>
    <p:sldId id="267" r:id="rId12"/>
    <p:sldId id="272" r:id="rId13"/>
    <p:sldId id="263" r:id="rId14"/>
    <p:sldId id="264" r:id="rId15"/>
    <p:sldId id="265" r:id="rId16"/>
    <p:sldId id="27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DBF9-7733-444D-AEB0-072F24ECFB0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F3FA-AFB2-4D60-B564-8EB1A658A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11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DBF9-7733-444D-AEB0-072F24ECFB0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F3FA-AFB2-4D60-B564-8EB1A658A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26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DBF9-7733-444D-AEB0-072F24ECFB0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F3FA-AFB2-4D60-B564-8EB1A658A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0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DBF9-7733-444D-AEB0-072F24ECFB0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F3FA-AFB2-4D60-B564-8EB1A658A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59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DBF9-7733-444D-AEB0-072F24ECFB0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F3FA-AFB2-4D60-B564-8EB1A658A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52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DBF9-7733-444D-AEB0-072F24ECFB0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F3FA-AFB2-4D60-B564-8EB1A658A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17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DBF9-7733-444D-AEB0-072F24ECFB0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F3FA-AFB2-4D60-B564-8EB1A658A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21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DBF9-7733-444D-AEB0-072F24ECFB0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F3FA-AFB2-4D60-B564-8EB1A658A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42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DBF9-7733-444D-AEB0-072F24ECFB0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F3FA-AFB2-4D60-B564-8EB1A658A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DBF9-7733-444D-AEB0-072F24ECFB0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F3FA-AFB2-4D60-B564-8EB1A658A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16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DBF9-7733-444D-AEB0-072F24ECFB0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F3FA-AFB2-4D60-B564-8EB1A658A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4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CDBF9-7733-444D-AEB0-072F24ECFB0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9F3FA-AFB2-4D60-B564-8EB1A658A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499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A27E-57EA-486D-92AD-F0D294AF7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253" y="673768"/>
            <a:ext cx="9144000" cy="2393784"/>
          </a:xfrm>
        </p:spPr>
        <p:txBody>
          <a:bodyPr>
            <a:normAutofit/>
          </a:bodyPr>
          <a:lstStyle/>
          <a:p>
            <a:r>
              <a:rPr lang="en-GB" sz="4900" b="1" i="0" dirty="0" smtClean="0">
                <a:effectLst/>
                <a:latin typeface="Cordia New" panose="020B0502040204020203" pitchFamily="34" charset="-34"/>
                <a:cs typeface="Cordia New" panose="020B0502040204020203" pitchFamily="34" charset="-34"/>
              </a:rPr>
              <a:t>E </a:t>
            </a:r>
            <a:r>
              <a:rPr lang="en-GB" sz="4900" b="1" i="0" dirty="0">
                <a:effectLst/>
                <a:latin typeface="Cordia New" panose="020B0502040204020203" pitchFamily="34" charset="-34"/>
                <a:cs typeface="Cordia New" panose="020B0502040204020203" pitchFamily="34" charset="-34"/>
              </a:rPr>
              <a:t>and </a:t>
            </a:r>
            <a:r>
              <a:rPr lang="en-GB" sz="4900" b="1" dirty="0" smtClean="0">
                <a:latin typeface="Cordia New" panose="020B0502040204020203" pitchFamily="34" charset="-34"/>
                <a:cs typeface="Cordia New" panose="020B0502040204020203" pitchFamily="34" charset="-34"/>
              </a:rPr>
              <a:t>N</a:t>
            </a:r>
            <a:r>
              <a:rPr lang="en-GB" sz="4900" b="1" i="0" dirty="0" smtClean="0">
                <a:effectLst/>
                <a:latin typeface="Cordia New" panose="020B0502040204020203" pitchFamily="34" charset="-34"/>
                <a:cs typeface="Cordia New" panose="020B0502040204020203" pitchFamily="34" charset="-34"/>
              </a:rPr>
              <a:t> B</a:t>
            </a:r>
            <a:r>
              <a:rPr lang="en-GB" sz="1050" b="1" i="0" dirty="0">
                <a:effectLst/>
                <a:latin typeface="Highrise Open Sans"/>
              </a:rPr>
              <a:t/>
            </a:r>
            <a:br>
              <a:rPr lang="en-GB" sz="1050" b="1" i="0" dirty="0">
                <a:effectLst/>
                <a:latin typeface="Highrise Open Sans"/>
              </a:rPr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200" dirty="0"/>
              <a:t>27/05/2021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78391-8A4A-4E73-9AE0-EE5A25910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1524"/>
            <a:ext cx="9144000" cy="676275"/>
          </a:xfrm>
        </p:spPr>
        <p:txBody>
          <a:bodyPr>
            <a:normAutofit/>
          </a:bodyPr>
          <a:lstStyle/>
          <a:p>
            <a:r>
              <a:rPr lang="en-GB" sz="3200" dirty="0"/>
              <a:t>Presentation-2 Kitchen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6C9D2-01B3-43DC-AF3C-37EAFAFA08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15" y="2733675"/>
            <a:ext cx="1690370" cy="17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66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floor, wall&#10;&#10;Description automatically generated">
            <a:extLst>
              <a:ext uri="{FF2B5EF4-FFF2-40B4-BE49-F238E27FC236}">
                <a16:creationId xmlns:a16="http://schemas.microsoft.com/office/drawing/2014/main" id="{00512CB1-B49D-4154-8F0F-0FB07D71C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2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floor, wall&#10;&#10;Description automatically generated">
            <a:extLst>
              <a:ext uri="{FF2B5EF4-FFF2-40B4-BE49-F238E27FC236}">
                <a16:creationId xmlns:a16="http://schemas.microsoft.com/office/drawing/2014/main" id="{08CB1FDC-5438-4D7A-90CB-A06253A13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9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AB04B77D-8BC0-4FA9-B0C9-42D5E8ED0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4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CD74BDE4-5C96-4192-B253-F86C400BF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6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wall, ceiling&#10;&#10;Description automatically generated">
            <a:extLst>
              <a:ext uri="{FF2B5EF4-FFF2-40B4-BE49-F238E27FC236}">
                <a16:creationId xmlns:a16="http://schemas.microsoft.com/office/drawing/2014/main" id="{E0B33E86-FE05-4F12-9B21-6E66AA913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45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indoor, ceiling, kitchen&#10;&#10;Description automatically generated">
            <a:extLst>
              <a:ext uri="{FF2B5EF4-FFF2-40B4-BE49-F238E27FC236}">
                <a16:creationId xmlns:a16="http://schemas.microsoft.com/office/drawing/2014/main" id="{5C3A8FE9-3150-491F-BB3B-FFE9836BA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81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indoor, ceiling, building&#10;&#10;Description automatically generated">
            <a:extLst>
              <a:ext uri="{FF2B5EF4-FFF2-40B4-BE49-F238E27FC236}">
                <a16:creationId xmlns:a16="http://schemas.microsoft.com/office/drawing/2014/main" id="{0BDCC3FB-BAB8-4834-BEDD-8574CAD03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85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indoor, wall, kitchen&#10;&#10;Description automatically generated">
            <a:extLst>
              <a:ext uri="{FF2B5EF4-FFF2-40B4-BE49-F238E27FC236}">
                <a16:creationId xmlns:a16="http://schemas.microsoft.com/office/drawing/2014/main" id="{1CDCE6D7-432A-4CF8-9CC5-66A96823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7214-AD4F-4F6B-815B-8446A3981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082B2-6C40-4B34-B64F-2CEBFE046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floor, indoor, ceiling, wall&#10;&#10;Description automatically generated">
            <a:extLst>
              <a:ext uri="{FF2B5EF4-FFF2-40B4-BE49-F238E27FC236}">
                <a16:creationId xmlns:a16="http://schemas.microsoft.com/office/drawing/2014/main" id="{CCE9FAD4-9E3B-4C46-8EEC-DE248871F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7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indoor, ceiling, wall&#10;&#10;Description automatically generated">
            <a:extLst>
              <a:ext uri="{FF2B5EF4-FFF2-40B4-BE49-F238E27FC236}">
                <a16:creationId xmlns:a16="http://schemas.microsoft.com/office/drawing/2014/main" id="{C7223711-2908-4CE7-9863-C1527D2F9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CC12BA89-3CAD-42FF-87BE-7D96A4B40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7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1B2C8AC1-7FA8-4958-BFBB-8B73CDF89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2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floor, bathroom&#10;&#10;Description automatically generated">
            <a:extLst>
              <a:ext uri="{FF2B5EF4-FFF2-40B4-BE49-F238E27FC236}">
                <a16:creationId xmlns:a16="http://schemas.microsoft.com/office/drawing/2014/main" id="{B3C04DEE-7F59-4A76-8EE9-D08D61DA7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2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ceiling, floor&#10;&#10;Description automatically generated">
            <a:extLst>
              <a:ext uri="{FF2B5EF4-FFF2-40B4-BE49-F238E27FC236}">
                <a16:creationId xmlns:a16="http://schemas.microsoft.com/office/drawing/2014/main" id="{5855402B-488D-45E1-979C-6706F5D2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5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floor, wall&#10;&#10;Description automatically generated">
            <a:extLst>
              <a:ext uri="{FF2B5EF4-FFF2-40B4-BE49-F238E27FC236}">
                <a16:creationId xmlns:a16="http://schemas.microsoft.com/office/drawing/2014/main" id="{E2C9D0FA-FEF1-472E-9B2D-B21681A24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7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floor, wall&#10;&#10;Description automatically generated">
            <a:extLst>
              <a:ext uri="{FF2B5EF4-FFF2-40B4-BE49-F238E27FC236}">
                <a16:creationId xmlns:a16="http://schemas.microsoft.com/office/drawing/2014/main" id="{A57F298F-0CD5-4BB7-9318-DE710415E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9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6</Words>
  <Application>Microsoft Office PowerPoint</Application>
  <PresentationFormat>Widescreen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Cordia New</vt:lpstr>
      <vt:lpstr>Highrise Open Sans</vt:lpstr>
      <vt:lpstr>Office Theme</vt:lpstr>
      <vt:lpstr>E and N B  27/05/2021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Elaine and Nav Begley - Sidhu  27/05/2021</dc:title>
  <dc:creator>Maria</dc:creator>
  <cp:lastModifiedBy>Don</cp:lastModifiedBy>
  <cp:revision>10</cp:revision>
  <dcterms:created xsi:type="dcterms:W3CDTF">2021-05-27T17:06:43Z</dcterms:created>
  <dcterms:modified xsi:type="dcterms:W3CDTF">2022-02-03T23:16:55Z</dcterms:modified>
</cp:coreProperties>
</file>