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7" r:id="rId4"/>
    <p:sldId id="258" r:id="rId5"/>
    <p:sldId id="261" r:id="rId6"/>
    <p:sldId id="260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3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1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6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4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7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7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2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8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5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0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3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B08DF-43B7-4C76-817F-21F2C98B400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3962-B8FD-439A-861D-E47F223340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21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E507-CF8A-4328-B133-23C97E698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850" y="1122362"/>
            <a:ext cx="8820150" cy="2001837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mtClean="0"/>
              <a:t>S B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10/09/2020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F0E52-1844-43DC-9C51-F53360CA3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70514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/>
              <a:t>Presentation 1 - Kitchen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9CE645-F09B-4D25-ADDA-300A80F5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7" y="2363789"/>
            <a:ext cx="22891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1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n island in the middle of a room&#10;&#10;Description automatically generated">
            <a:extLst>
              <a:ext uri="{FF2B5EF4-FFF2-40B4-BE49-F238E27FC236}">
                <a16:creationId xmlns:a16="http://schemas.microsoft.com/office/drawing/2014/main" id="{2F687487-F8AE-47D3-AE19-1F2E38F96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8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ning room table&#10;&#10;Description automatically generated">
            <a:extLst>
              <a:ext uri="{FF2B5EF4-FFF2-40B4-BE49-F238E27FC236}">
                <a16:creationId xmlns:a16="http://schemas.microsoft.com/office/drawing/2014/main" id="{50EC1E2C-AB17-43A4-88A1-4F4C8D3C0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ning room table&#10;&#10;Description automatically generated">
            <a:extLst>
              <a:ext uri="{FF2B5EF4-FFF2-40B4-BE49-F238E27FC236}">
                <a16:creationId xmlns:a16="http://schemas.microsoft.com/office/drawing/2014/main" id="{E7439158-F1E7-491C-BD48-6B4827703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6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ning room table&#10;&#10;Description automatically generated">
            <a:extLst>
              <a:ext uri="{FF2B5EF4-FFF2-40B4-BE49-F238E27FC236}">
                <a16:creationId xmlns:a16="http://schemas.microsoft.com/office/drawing/2014/main" id="{7B4CB566-75E2-4770-9945-AD7E117EC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sink and a mirror&#10;&#10;Description automatically generated">
            <a:extLst>
              <a:ext uri="{FF2B5EF4-FFF2-40B4-BE49-F238E27FC236}">
                <a16:creationId xmlns:a16="http://schemas.microsoft.com/office/drawing/2014/main" id="{CB3B94AE-32D1-4F1C-B0CC-F626B197B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68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C0B46C13-80AF-44CA-B3BF-1FE0AF6F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7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6B5AC4D6-615B-407D-AC1C-EA5B7F074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5B64B253-4874-4F19-A571-632BF8C16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0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6CFC5CCC-14EB-473D-AC9A-BADFB46ED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02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3592BB82-2169-4F18-9387-154963A2E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8A99511C-3C54-40BD-9D0B-A510FBBAF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A9704420-940E-4295-84CF-B4FCF0353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3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empty room&#10;&#10;Description automatically generated">
            <a:extLst>
              <a:ext uri="{FF2B5EF4-FFF2-40B4-BE49-F238E27FC236}">
                <a16:creationId xmlns:a16="http://schemas.microsoft.com/office/drawing/2014/main" id="{9B7E59EC-9143-466F-8F7E-6D37D292E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view of a kitchen&#10;&#10;Description automatically generated">
            <a:extLst>
              <a:ext uri="{FF2B5EF4-FFF2-40B4-BE49-F238E27FC236}">
                <a16:creationId xmlns:a16="http://schemas.microsoft.com/office/drawing/2014/main" id="{37BAE740-760A-4557-A574-C8F624F80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5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503A88C6-B05F-47F5-B783-8F327A58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abinet, kitchen, refrigerator&#10;&#10;Description automatically generated">
            <a:extLst>
              <a:ext uri="{FF2B5EF4-FFF2-40B4-BE49-F238E27FC236}">
                <a16:creationId xmlns:a16="http://schemas.microsoft.com/office/drawing/2014/main" id="{8481075D-47BF-4B1E-AD98-2733F4782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52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large window&#10;&#10;Description automatically generated">
            <a:extLst>
              <a:ext uri="{FF2B5EF4-FFF2-40B4-BE49-F238E27FC236}">
                <a16:creationId xmlns:a16="http://schemas.microsoft.com/office/drawing/2014/main" id="{8FC2BA70-8BC4-4C6D-8DEA-774778CF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kitchen with a sink and a window&#10;&#10;Description automatically generated">
            <a:extLst>
              <a:ext uri="{FF2B5EF4-FFF2-40B4-BE49-F238E27FC236}">
                <a16:creationId xmlns:a16="http://schemas.microsoft.com/office/drawing/2014/main" id="{8AAF028C-D1CF-403E-AF26-063BF6CC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dern kitchen&#10;&#10;Description automatically generated">
            <a:extLst>
              <a:ext uri="{FF2B5EF4-FFF2-40B4-BE49-F238E27FC236}">
                <a16:creationId xmlns:a16="http://schemas.microsoft.com/office/drawing/2014/main" id="{889FACB7-D7C1-4D22-9BC5-02D45FDB5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4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      S B 10/09/2020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Samantha Burton 10/09/2020</dc:title>
  <dc:creator>Maria</dc:creator>
  <cp:lastModifiedBy>Don</cp:lastModifiedBy>
  <cp:revision>7</cp:revision>
  <dcterms:created xsi:type="dcterms:W3CDTF">2020-09-09T15:55:56Z</dcterms:created>
  <dcterms:modified xsi:type="dcterms:W3CDTF">2022-02-03T23:30:11Z</dcterms:modified>
</cp:coreProperties>
</file>