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6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1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2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3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6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9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8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8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0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FE85-B52D-4125-A77F-26304E4EDED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6AC66-69A3-4C3E-8F32-9BC8908B1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2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B577-1CC4-40B9-873A-B46D3A532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2314575"/>
            <a:ext cx="9258300" cy="1195388"/>
          </a:xfrm>
        </p:spPr>
        <p:txBody>
          <a:bodyPr/>
          <a:lstStyle/>
          <a:p>
            <a:r>
              <a:rPr lang="en-GB" dirty="0" smtClean="0"/>
              <a:t>J </a:t>
            </a:r>
            <a:r>
              <a:rPr lang="en-GB" dirty="0"/>
              <a:t>and </a:t>
            </a:r>
            <a:r>
              <a:rPr lang="en-GB" dirty="0" smtClean="0"/>
              <a:t>F F-B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C63B0-D290-440D-B5AF-1E226D1D5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10/12/2020</a:t>
            </a:r>
          </a:p>
          <a:p>
            <a:endParaRPr lang="en-GB" dirty="0"/>
          </a:p>
          <a:p>
            <a:r>
              <a:rPr lang="en-GB" dirty="0"/>
              <a:t>Presentation 2 - Kitchen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C42E5-700E-4C0D-A77A-4E93E7FA0E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41" y="914400"/>
            <a:ext cx="1651318" cy="15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4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ceiling, wall&#10;&#10;Description automatically generated">
            <a:extLst>
              <a:ext uri="{FF2B5EF4-FFF2-40B4-BE49-F238E27FC236}">
                <a16:creationId xmlns:a16="http://schemas.microsoft.com/office/drawing/2014/main" id="{416BE908-2025-40F6-9232-943301C3A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ceiling, building&#10;&#10;Description automatically generated">
            <a:extLst>
              <a:ext uri="{FF2B5EF4-FFF2-40B4-BE49-F238E27FC236}">
                <a16:creationId xmlns:a16="http://schemas.microsoft.com/office/drawing/2014/main" id="{86707E56-DD32-461C-B658-73EE393DC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9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4581E32D-F804-4117-9D2A-70107CD29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C1B18B4C-48D9-4CCA-AC8B-8C3B2C508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C4D8CBC4-521B-47E3-BC5E-7540AF992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1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5DDD401A-7863-4866-A18D-8E1C4B2F1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7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1F814-6889-4898-B31E-543805DA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5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ceiling, wall&#10;&#10;Description automatically generated">
            <a:extLst>
              <a:ext uri="{FF2B5EF4-FFF2-40B4-BE49-F238E27FC236}">
                <a16:creationId xmlns:a16="http://schemas.microsoft.com/office/drawing/2014/main" id="{BCB6B7E6-9626-48F3-B16A-642CCACEC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55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9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J and F F-B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Don</cp:lastModifiedBy>
  <cp:revision>4</cp:revision>
  <dcterms:created xsi:type="dcterms:W3CDTF">2020-12-10T14:24:25Z</dcterms:created>
  <dcterms:modified xsi:type="dcterms:W3CDTF">2022-02-03T23:46:05Z</dcterms:modified>
</cp:coreProperties>
</file>