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89" d="100"/>
          <a:sy n="89" d="100"/>
        </p:scale>
        <p:origin x="8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7261-FA81-4571-90F5-3C95A0C4023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ED50-566A-4EC2-927D-E307073C6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2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7261-FA81-4571-90F5-3C95A0C4023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ED50-566A-4EC2-927D-E307073C6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1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7261-FA81-4571-90F5-3C95A0C4023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ED50-566A-4EC2-927D-E307073C6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07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7261-FA81-4571-90F5-3C95A0C4023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ED50-566A-4EC2-927D-E307073C6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92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7261-FA81-4571-90F5-3C95A0C4023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ED50-566A-4EC2-927D-E307073C6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29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7261-FA81-4571-90F5-3C95A0C4023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ED50-566A-4EC2-927D-E307073C6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74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7261-FA81-4571-90F5-3C95A0C4023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ED50-566A-4EC2-927D-E307073C6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58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7261-FA81-4571-90F5-3C95A0C4023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ED50-566A-4EC2-927D-E307073C6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61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7261-FA81-4571-90F5-3C95A0C4023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ED50-566A-4EC2-927D-E307073C6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23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7261-FA81-4571-90F5-3C95A0C4023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ED50-566A-4EC2-927D-E307073C6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21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7261-FA81-4571-90F5-3C95A0C4023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ED50-566A-4EC2-927D-E307073C6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40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77261-FA81-4571-90F5-3C95A0C4023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EED50-566A-4EC2-927D-E307073C6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42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E35C-0F80-465C-B405-A720DBFE9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694" y="1122363"/>
            <a:ext cx="9228306" cy="1439865"/>
          </a:xfrm>
        </p:spPr>
        <p:txBody>
          <a:bodyPr>
            <a:normAutofit/>
          </a:bodyPr>
          <a:lstStyle/>
          <a:p>
            <a:r>
              <a:rPr lang="en-GB" smtClean="0"/>
              <a:t>P G</a:t>
            </a:r>
            <a:r>
              <a:rPr lang="en-GB" dirty="0"/>
              <a:t/>
            </a:r>
            <a:br>
              <a:rPr lang="en-GB" dirty="0"/>
            </a:br>
            <a:r>
              <a:rPr lang="en-GB" sz="3100" dirty="0"/>
              <a:t>03/10/2020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CFFA2-8D98-4D46-99A7-46BE26DDD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1056" y="4912467"/>
            <a:ext cx="9144000" cy="753894"/>
          </a:xfrm>
        </p:spPr>
        <p:txBody>
          <a:bodyPr/>
          <a:lstStyle/>
          <a:p>
            <a:r>
              <a:rPr lang="en-GB" sz="3200" dirty="0"/>
              <a:t>Presentation 2 - Kitchen</a:t>
            </a:r>
          </a:p>
          <a:p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841DBAA-408C-435B-9FCE-2EA39C509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017" y="2648121"/>
            <a:ext cx="1637659" cy="196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252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large window&#10;&#10;Description automatically generated">
            <a:extLst>
              <a:ext uri="{FF2B5EF4-FFF2-40B4-BE49-F238E27FC236}">
                <a16:creationId xmlns:a16="http://schemas.microsoft.com/office/drawing/2014/main" id="{440C9671-594B-4351-8946-45E105E0D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54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DF8AD174-4636-4CF9-ADEE-F44D8BB9C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76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room&#10;&#10;Description automatically generated">
            <a:extLst>
              <a:ext uri="{FF2B5EF4-FFF2-40B4-BE49-F238E27FC236}">
                <a16:creationId xmlns:a16="http://schemas.microsoft.com/office/drawing/2014/main" id="{CD01C274-A70C-4936-8074-6C8F69F8E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62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B02ABB24-ECF0-4F85-9C22-B02608EC7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9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droom with a bed and a mirror&#10;&#10;Description automatically generated">
            <a:extLst>
              <a:ext uri="{FF2B5EF4-FFF2-40B4-BE49-F238E27FC236}">
                <a16:creationId xmlns:a16="http://schemas.microsoft.com/office/drawing/2014/main" id="{07675E35-4ECC-4E14-A694-43D3D73D2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3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BB8AAA09-8ED5-4E32-99C1-D696DB5DC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8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sink and a refrigerator&#10;&#10;Description automatically generated">
            <a:extLst>
              <a:ext uri="{FF2B5EF4-FFF2-40B4-BE49-F238E27FC236}">
                <a16:creationId xmlns:a16="http://schemas.microsoft.com/office/drawing/2014/main" id="{CAD1BBCB-4219-48F1-8555-472C923C6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1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wooden floor&#10;&#10;Description automatically generated">
            <a:extLst>
              <a:ext uri="{FF2B5EF4-FFF2-40B4-BE49-F238E27FC236}">
                <a16:creationId xmlns:a16="http://schemas.microsoft.com/office/drawing/2014/main" id="{D5318763-A9EC-496D-8252-C5E1AAC2C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3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sink and a window&#10;&#10;Description automatically generated">
            <a:extLst>
              <a:ext uri="{FF2B5EF4-FFF2-40B4-BE49-F238E27FC236}">
                <a16:creationId xmlns:a16="http://schemas.microsoft.com/office/drawing/2014/main" id="{72E16517-87C7-4E46-A1E1-018E81A5B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9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sink and a window&#10;&#10;Description automatically generated">
            <a:extLst>
              <a:ext uri="{FF2B5EF4-FFF2-40B4-BE49-F238E27FC236}">
                <a16:creationId xmlns:a16="http://schemas.microsoft.com/office/drawing/2014/main" id="{9BB6214E-FDBB-4290-AB84-6F5051F4F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85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sink and a window&#10;&#10;Description automatically generated">
            <a:extLst>
              <a:ext uri="{FF2B5EF4-FFF2-40B4-BE49-F238E27FC236}">
                <a16:creationId xmlns:a16="http://schemas.microsoft.com/office/drawing/2014/main" id="{018F5AD7-95F5-47C9-8D12-16254FC51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32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sink and a window&#10;&#10;Description automatically generated">
            <a:extLst>
              <a:ext uri="{FF2B5EF4-FFF2-40B4-BE49-F238E27FC236}">
                <a16:creationId xmlns:a16="http://schemas.microsoft.com/office/drawing/2014/main" id="{82C376D2-C72C-4258-BD82-82EE309BF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29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sink and a window&#10;&#10;Description automatically generated">
            <a:extLst>
              <a:ext uri="{FF2B5EF4-FFF2-40B4-BE49-F238E27FC236}">
                <a16:creationId xmlns:a16="http://schemas.microsoft.com/office/drawing/2014/main" id="{DF23A8CA-CB68-4763-8CCA-80E9D9251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45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6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 G 03/10/2020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Paula Gray 03/10/2020</dc:title>
  <dc:creator>Maria</dc:creator>
  <cp:lastModifiedBy>Don</cp:lastModifiedBy>
  <cp:revision>3</cp:revision>
  <dcterms:created xsi:type="dcterms:W3CDTF">2020-10-01T08:51:04Z</dcterms:created>
  <dcterms:modified xsi:type="dcterms:W3CDTF">2022-02-03T23:28:28Z</dcterms:modified>
</cp:coreProperties>
</file>