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4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90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2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7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7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4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5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8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8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1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0823-9590-4577-84B8-036C07C7154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6117-130F-45BA-A0BC-5F178ECB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13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63C5-8315-44F8-9C28-38DD54ED5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2319"/>
            <a:ext cx="9144000" cy="1655762"/>
          </a:xfrm>
        </p:spPr>
        <p:txBody>
          <a:bodyPr/>
          <a:lstStyle/>
          <a:p>
            <a:r>
              <a:rPr lang="en-GB" dirty="0" smtClean="0"/>
              <a:t>S W</a:t>
            </a:r>
            <a:r>
              <a:rPr lang="en-GB" dirty="0"/>
              <a:t/>
            </a:r>
            <a:br>
              <a:rPr lang="en-GB" dirty="0"/>
            </a:br>
            <a:r>
              <a:rPr lang="en-GB" sz="3200" dirty="0"/>
              <a:t>03/09/2020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ECB38-160E-48CB-8D26-E5C71AEB7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501" y="4266489"/>
            <a:ext cx="9144000" cy="1655762"/>
          </a:xfrm>
        </p:spPr>
        <p:txBody>
          <a:bodyPr>
            <a:normAutofit fontScale="55000" lnSpcReduction="20000"/>
          </a:bodyPr>
          <a:lstStyle/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5800" dirty="0"/>
              <a:t>       Presentation -1 Kitchen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12CF2D-AEEF-4319-9289-CB054AA98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41" y="2482285"/>
            <a:ext cx="22891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14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BB08BF8E-CCB3-4707-A233-58CF7A643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5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FFC27715-F642-408C-AF52-B81ED6AAC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DCDB3BCE-1F4E-4A1E-84D0-00EC6FEDE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abinet, kitchen, refrigerator&#10;&#10;Description automatically generated">
            <a:extLst>
              <a:ext uri="{FF2B5EF4-FFF2-40B4-BE49-F238E27FC236}">
                <a16:creationId xmlns:a16="http://schemas.microsoft.com/office/drawing/2014/main" id="{65B6C5A3-992A-43BD-8BE2-0F96ECE4B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9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tove top oven&#10;&#10;Description automatically generated">
            <a:extLst>
              <a:ext uri="{FF2B5EF4-FFF2-40B4-BE49-F238E27FC236}">
                <a16:creationId xmlns:a16="http://schemas.microsoft.com/office/drawing/2014/main" id="{C91462AE-47D3-4433-B661-5B52C7635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2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3820CCD0-84D3-4838-AB0E-DE9D31A57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2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table&#10;&#10;Description automatically generated">
            <a:extLst>
              <a:ext uri="{FF2B5EF4-FFF2-40B4-BE49-F238E27FC236}">
                <a16:creationId xmlns:a16="http://schemas.microsoft.com/office/drawing/2014/main" id="{E87E7E81-4D67-4EAB-881F-6EDE14F29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ceiling, kitchen&#10;&#10;Description automatically generated">
            <a:extLst>
              <a:ext uri="{FF2B5EF4-FFF2-40B4-BE49-F238E27FC236}">
                <a16:creationId xmlns:a16="http://schemas.microsoft.com/office/drawing/2014/main" id="{F646A60C-B1B1-470C-B178-F062ADFD3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7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E7A8DA24-38DA-459B-AF0C-7961E7A4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3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91CD9B06-24FE-4D11-8729-2B9408C22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9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flat screen tv&#10;&#10;Description automatically generated">
            <a:extLst>
              <a:ext uri="{FF2B5EF4-FFF2-40B4-BE49-F238E27FC236}">
                <a16:creationId xmlns:a16="http://schemas.microsoft.com/office/drawing/2014/main" id="{CB498967-0F4F-4BA3-AA45-3F63B6AC5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2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t screen tv&#10;&#10;Description automatically generated">
            <a:extLst>
              <a:ext uri="{FF2B5EF4-FFF2-40B4-BE49-F238E27FC236}">
                <a16:creationId xmlns:a16="http://schemas.microsoft.com/office/drawing/2014/main" id="{C5C13A8B-08E2-4D62-A69E-BD85F3FC3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3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table in a room&#10;&#10;Description automatically generated">
            <a:extLst>
              <a:ext uri="{FF2B5EF4-FFF2-40B4-BE49-F238E27FC236}">
                <a16:creationId xmlns:a16="http://schemas.microsoft.com/office/drawing/2014/main" id="{5926D3A0-B098-42B8-8F8E-F73D3A50D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7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82D3E0A0-00FC-483A-A620-009C785E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3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E9BECAF1-4274-462A-8D75-FCC39F390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6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7</Words>
  <Application>Microsoft Office PowerPoint</Application>
  <PresentationFormat>Widescreen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 W 03/09/2020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Sarah Wood 03/09/2020</dc:title>
  <dc:creator>Maria</dc:creator>
  <cp:lastModifiedBy>Don</cp:lastModifiedBy>
  <cp:revision>6</cp:revision>
  <dcterms:created xsi:type="dcterms:W3CDTF">2020-09-03T08:52:00Z</dcterms:created>
  <dcterms:modified xsi:type="dcterms:W3CDTF">2022-02-03T23:17:24Z</dcterms:modified>
</cp:coreProperties>
</file>