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3" r:id="rId4"/>
    <p:sldId id="261" r:id="rId5"/>
    <p:sldId id="269" r:id="rId6"/>
    <p:sldId id="265" r:id="rId7"/>
    <p:sldId id="274" r:id="rId8"/>
    <p:sldId id="270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1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6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2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9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3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C63B-10F8-4667-B703-D28BD00BD4B9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D1C6-ED8A-43E7-A022-7401012020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77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B2AD-9448-401F-88BE-3395F84DA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5324"/>
            <a:ext cx="9144000" cy="3523931"/>
          </a:xfrm>
        </p:spPr>
        <p:txBody>
          <a:bodyPr/>
          <a:lstStyle/>
          <a:p>
            <a:r>
              <a:rPr lang="en-GB" smtClean="0"/>
              <a:t>J 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29/10/2020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E3D03-ED98-450F-B8E3-87514EC23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9256"/>
            <a:ext cx="9144000" cy="1038544"/>
          </a:xfrm>
        </p:spPr>
        <p:txBody>
          <a:bodyPr/>
          <a:lstStyle/>
          <a:p>
            <a:endParaRPr lang="en-GB" dirty="0"/>
          </a:p>
          <a:p>
            <a:r>
              <a:rPr lang="en-GB" sz="2800" dirty="0"/>
              <a:t>Schuller C kitchen – presentation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BD9A9-99AF-4C04-8609-77B9309D1E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91" y="2296397"/>
            <a:ext cx="1384617" cy="12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92010-C06B-41DF-9D1C-D6BEB54DE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95" y="0"/>
            <a:ext cx="113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3D54ABAD-F9E4-465A-B23B-405A715E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" y="0"/>
            <a:ext cx="12010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8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5391923D-7FB8-4A73-B380-6B3A8896F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7" y="0"/>
            <a:ext cx="11517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8DD000D0-D5C0-490B-B4EA-71E39214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arge empty room&#10;&#10;Description automatically generated">
            <a:extLst>
              <a:ext uri="{FF2B5EF4-FFF2-40B4-BE49-F238E27FC236}">
                <a16:creationId xmlns:a16="http://schemas.microsoft.com/office/drawing/2014/main" id="{7F8CDAF9-B567-4BC8-AD7A-D96C5AB6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88725D52-2725-49C7-A315-A1A9CA610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3" y="0"/>
            <a:ext cx="11475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kitchen with a large window&#10;&#10;Description automatically generated">
            <a:extLst>
              <a:ext uri="{FF2B5EF4-FFF2-40B4-BE49-F238E27FC236}">
                <a16:creationId xmlns:a16="http://schemas.microsoft.com/office/drawing/2014/main" id="{D04BBBD1-C5C9-4CA8-BE97-10B226FA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0" y="0"/>
            <a:ext cx="11484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tile floor&#10;&#10;Description automatically generated">
            <a:extLst>
              <a:ext uri="{FF2B5EF4-FFF2-40B4-BE49-F238E27FC236}">
                <a16:creationId xmlns:a16="http://schemas.microsoft.com/office/drawing/2014/main" id="{3A383ED3-242D-481E-B3A7-4727939E3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0" y="0"/>
            <a:ext cx="11484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&#10;&#10;Description automatically generated">
            <a:extLst>
              <a:ext uri="{FF2B5EF4-FFF2-40B4-BE49-F238E27FC236}">
                <a16:creationId xmlns:a16="http://schemas.microsoft.com/office/drawing/2014/main" id="{25BB1C4B-CEBA-48AA-A58E-93331050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5" y="0"/>
            <a:ext cx="1124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4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CABFE8C6-1635-4040-BC61-AAF4A149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3" y="0"/>
            <a:ext cx="11348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3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8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 S   29/10/2020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Julie Simpson   29/10/2020</dc:title>
  <dc:creator>Maria</dc:creator>
  <cp:lastModifiedBy>Don</cp:lastModifiedBy>
  <cp:revision>13</cp:revision>
  <dcterms:created xsi:type="dcterms:W3CDTF">2020-10-29T10:05:25Z</dcterms:created>
  <dcterms:modified xsi:type="dcterms:W3CDTF">2022-02-03T23:22:53Z</dcterms:modified>
</cp:coreProperties>
</file>