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7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2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3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D174-66BC-47CB-8515-67DAB874B3A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C04C-A2D0-4938-A8F7-D2E8435A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47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7D0A-E21F-4B5A-B87F-2A287215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8227"/>
          </a:xfrm>
        </p:spPr>
        <p:txBody>
          <a:bodyPr/>
          <a:lstStyle/>
          <a:p>
            <a:r>
              <a:rPr lang="en-GB" smtClean="0"/>
              <a:t>B 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A20B3-DBE0-416F-9CAA-7C6F53BDE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25.08.2020</a:t>
            </a:r>
          </a:p>
          <a:p>
            <a:r>
              <a:rPr lang="en-GB" dirty="0"/>
              <a:t>Presentation–3 Kitchen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C0DCA-934E-453C-9E4C-CEF2752067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16" y="2259012"/>
            <a:ext cx="122523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364FE73-BF03-4371-AE0F-738E20AB8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8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FE4714B1-18AB-45BF-BDD8-79F388B03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kitchen, ceiling, cabinet&#10;&#10;Description automatically generated">
            <a:extLst>
              <a:ext uri="{FF2B5EF4-FFF2-40B4-BE49-F238E27FC236}">
                <a16:creationId xmlns:a16="http://schemas.microsoft.com/office/drawing/2014/main" id="{C9B9ED2C-11EB-4614-B71E-FF9E3AF7D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cabinet, kitchen&#10;&#10;Description automatically generated">
            <a:extLst>
              <a:ext uri="{FF2B5EF4-FFF2-40B4-BE49-F238E27FC236}">
                <a16:creationId xmlns:a16="http://schemas.microsoft.com/office/drawing/2014/main" id="{D0E9AB35-CCBE-41C0-89EE-A6C2F9D8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3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kitchen, window&#10;&#10;Description automatically generated">
            <a:extLst>
              <a:ext uri="{FF2B5EF4-FFF2-40B4-BE49-F238E27FC236}">
                <a16:creationId xmlns:a16="http://schemas.microsoft.com/office/drawing/2014/main" id="{491929F9-8268-4BC7-A21D-CAF92982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 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Dodd</dc:title>
  <dc:creator>Maria</dc:creator>
  <cp:lastModifiedBy>Don</cp:lastModifiedBy>
  <cp:revision>2</cp:revision>
  <dcterms:created xsi:type="dcterms:W3CDTF">2020-08-24T11:05:07Z</dcterms:created>
  <dcterms:modified xsi:type="dcterms:W3CDTF">2022-02-03T23:25:46Z</dcterms:modified>
</cp:coreProperties>
</file>