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0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4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8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6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9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9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4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0A1FC-7F0B-474B-94C4-120E1F3B06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C8AC-9EBB-4C29-8DA0-50D69918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83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59C-D12B-4AC6-BB60-9133BFABC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 </a:t>
            </a:r>
            <a:r>
              <a:rPr lang="en-GB" dirty="0"/>
              <a:t>and </a:t>
            </a:r>
            <a:r>
              <a:rPr lang="en-GB" smtClean="0"/>
              <a:t>E W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A363D-36AB-4483-B4E8-5DE63DF94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19/08/2020</a:t>
            </a:r>
          </a:p>
          <a:p>
            <a:r>
              <a:rPr lang="en-GB" sz="3600" dirty="0"/>
              <a:t>Presentation - 1 Kitchen and Larder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461DF-D7B2-4678-8FC8-A955656191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6" y="2190750"/>
            <a:ext cx="11620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table, kitchen&#10;&#10;Description automatically generated">
            <a:extLst>
              <a:ext uri="{FF2B5EF4-FFF2-40B4-BE49-F238E27FC236}">
                <a16:creationId xmlns:a16="http://schemas.microsoft.com/office/drawing/2014/main" id="{32554D9B-DC5D-49B0-99B2-E87E37B70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indow, sitting, kitchen&#10;&#10;Description automatically generated">
            <a:extLst>
              <a:ext uri="{FF2B5EF4-FFF2-40B4-BE49-F238E27FC236}">
                <a16:creationId xmlns:a16="http://schemas.microsoft.com/office/drawing/2014/main" id="{1A0C5988-FE1F-4963-9730-59A24CF2C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window&#10;&#10;Description automatically generated">
            <a:extLst>
              <a:ext uri="{FF2B5EF4-FFF2-40B4-BE49-F238E27FC236}">
                <a16:creationId xmlns:a16="http://schemas.microsoft.com/office/drawing/2014/main" id="{CCE88035-778B-4730-85A3-B415D5ECC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F02CC0BF-35F9-429C-964B-31809941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F02CC0BF-35F9-429C-964B-31809941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1CF711A3-2FBE-4EB2-8C52-862413B84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3373E4FF-956E-418D-98A1-9C87AAE09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9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71896B3C-9537-4A19-BBC8-85C0E657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&#10;&#10;Description automatically generated">
            <a:extLst>
              <a:ext uri="{FF2B5EF4-FFF2-40B4-BE49-F238E27FC236}">
                <a16:creationId xmlns:a16="http://schemas.microsoft.com/office/drawing/2014/main" id="{0EE1BC09-FA53-41BB-A606-FF95FE13A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A837-F08D-474A-9EAD-9B2AD7A6D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Larder - 1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0E6D3-888A-499F-9E42-3869435F4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1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indow&#10;&#10;Description automatically generated">
            <a:extLst>
              <a:ext uri="{FF2B5EF4-FFF2-40B4-BE49-F238E27FC236}">
                <a16:creationId xmlns:a16="http://schemas.microsoft.com/office/drawing/2014/main" id="{8FE94D5F-B2FA-4752-B254-0CC51F1C9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or&#10;&#10;Description automatically generated">
            <a:extLst>
              <a:ext uri="{FF2B5EF4-FFF2-40B4-BE49-F238E27FC236}">
                <a16:creationId xmlns:a16="http://schemas.microsoft.com/office/drawing/2014/main" id="{A692B64C-F382-485D-8F39-8AB3CE4C4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95F37765-A3A2-4F07-BF38-6EDD9585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76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or&#10;&#10;Description automatically generated">
            <a:extLst>
              <a:ext uri="{FF2B5EF4-FFF2-40B4-BE49-F238E27FC236}">
                <a16:creationId xmlns:a16="http://schemas.microsoft.com/office/drawing/2014/main" id="{85A36EB2-13DF-4229-9918-280D80200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4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E3242EA-BBC7-4A31-82FE-C305FB923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3F4E676-D1C7-43B8-8154-9AC300716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51" y="0"/>
            <a:ext cx="6378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ning room table&#10;&#10;Description automatically generated">
            <a:extLst>
              <a:ext uri="{FF2B5EF4-FFF2-40B4-BE49-F238E27FC236}">
                <a16:creationId xmlns:a16="http://schemas.microsoft.com/office/drawing/2014/main" id="{F7C11EA0-DFD1-4A4B-A833-A0860E8CD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7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2B3AFE21-DDED-425C-B561-6BFEC9EA2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12D117E6-4EC8-4FA7-9B1E-B2578E3D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8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F02CC0BF-35F9-429C-964B-31809941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9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86A46853-E111-4DE5-9954-1A67F4EAC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8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kitchen, building&#10;&#10;Description automatically generated">
            <a:extLst>
              <a:ext uri="{FF2B5EF4-FFF2-40B4-BE49-F238E27FC236}">
                <a16:creationId xmlns:a16="http://schemas.microsoft.com/office/drawing/2014/main" id="{66099FAB-E64A-4AB7-B5D3-8300E3605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kitchen, refrigerator, ceiling&#10;&#10;Description automatically generated">
            <a:extLst>
              <a:ext uri="{FF2B5EF4-FFF2-40B4-BE49-F238E27FC236}">
                <a16:creationId xmlns:a16="http://schemas.microsoft.com/office/drawing/2014/main" id="{F7B671B0-84BB-468F-ADCE-E86161911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14</Words>
  <Application>Microsoft Office PowerPoint</Application>
  <PresentationFormat>Widescreen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 and E 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Larder - 1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 and EdytaWereszczynski</dc:title>
  <dc:creator>Maria</dc:creator>
  <cp:lastModifiedBy>Don</cp:lastModifiedBy>
  <cp:revision>8</cp:revision>
  <dcterms:created xsi:type="dcterms:W3CDTF">2020-08-19T08:46:49Z</dcterms:created>
  <dcterms:modified xsi:type="dcterms:W3CDTF">2022-02-03T23:32:16Z</dcterms:modified>
</cp:coreProperties>
</file>