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92" r:id="rId8"/>
    <p:sldId id="275" r:id="rId9"/>
    <p:sldId id="260" r:id="rId10"/>
    <p:sldId id="273" r:id="rId11"/>
    <p:sldId id="265" r:id="rId12"/>
    <p:sldId id="266" r:id="rId13"/>
    <p:sldId id="269" r:id="rId14"/>
    <p:sldId id="267" r:id="rId15"/>
    <p:sldId id="268" r:id="rId16"/>
    <p:sldId id="270" r:id="rId17"/>
    <p:sldId id="291" r:id="rId18"/>
    <p:sldId id="278" r:id="rId19"/>
    <p:sldId id="271" r:id="rId20"/>
    <p:sldId id="274" r:id="rId21"/>
    <p:sldId id="277" r:id="rId22"/>
    <p:sldId id="280" r:id="rId23"/>
    <p:sldId id="282" r:id="rId24"/>
    <p:sldId id="283" r:id="rId25"/>
    <p:sldId id="285" r:id="rId26"/>
    <p:sldId id="284" r:id="rId27"/>
    <p:sldId id="286" r:id="rId28"/>
    <p:sldId id="287" r:id="rId29"/>
    <p:sldId id="288" r:id="rId30"/>
    <p:sldId id="289" r:id="rId31"/>
    <p:sldId id="294" r:id="rId32"/>
    <p:sldId id="293" r:id="rId33"/>
    <p:sldId id="295" r:id="rId34"/>
    <p:sldId id="296" r:id="rId35"/>
    <p:sldId id="301" r:id="rId36"/>
    <p:sldId id="297" r:id="rId37"/>
    <p:sldId id="298" r:id="rId38"/>
    <p:sldId id="299" r:id="rId39"/>
    <p:sldId id="300" r:id="rId40"/>
    <p:sldId id="302" r:id="rId41"/>
    <p:sldId id="315" r:id="rId42"/>
    <p:sldId id="316" r:id="rId43"/>
    <p:sldId id="303" r:id="rId44"/>
    <p:sldId id="304" r:id="rId45"/>
    <p:sldId id="306" r:id="rId46"/>
    <p:sldId id="308" r:id="rId47"/>
    <p:sldId id="310" r:id="rId48"/>
    <p:sldId id="309" r:id="rId49"/>
    <p:sldId id="317" r:id="rId50"/>
    <p:sldId id="318" r:id="rId51"/>
    <p:sldId id="31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63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2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77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6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2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826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36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04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29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3F30-620A-4AF2-8884-31F056C6917A}" type="datetimeFigureOut">
              <a:rPr lang="en-GB" smtClean="0"/>
              <a:t>03/02/2022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0F75E-2F4E-4FFD-A9CF-748A9C914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27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7380-8113-40FC-827B-8F9BB713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27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 </a:t>
            </a:r>
            <a:r>
              <a:rPr lang="en-GB" dirty="0"/>
              <a:t>and </a:t>
            </a:r>
            <a:r>
              <a:rPr lang="en-GB" dirty="0" smtClean="0"/>
              <a:t>A 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590C6-CCC2-46E4-B662-2609FD86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86"/>
            <a:ext cx="9144000" cy="812800"/>
          </a:xfrm>
        </p:spPr>
        <p:txBody>
          <a:bodyPr>
            <a:normAutofit/>
          </a:bodyPr>
          <a:lstStyle/>
          <a:p>
            <a:r>
              <a:rPr lang="en-GB" sz="2800" dirty="0"/>
              <a:t>Presentation -1 Kitchen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435378-156C-411F-A0E3-0827F1DD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7" y="1935162"/>
            <a:ext cx="22891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02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ning room table&#10;&#10;Description automatically generated">
            <a:extLst>
              <a:ext uri="{FF2B5EF4-FFF2-40B4-BE49-F238E27FC236}">
                <a16:creationId xmlns:a16="http://schemas.microsoft.com/office/drawing/2014/main" id="{CC4ED6D4-D165-4151-B615-AD2ED4A2D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68455CDB-7E5F-4524-8864-67615796C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8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ooden floor&#10;&#10;Description automatically generated">
            <a:extLst>
              <a:ext uri="{FF2B5EF4-FFF2-40B4-BE49-F238E27FC236}">
                <a16:creationId xmlns:a16="http://schemas.microsoft.com/office/drawing/2014/main" id="{98457C19-CC78-4A54-9205-BB6308935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2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F8C85900-EBAE-4949-9327-387C839CC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98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44A0FE7-9A2E-4E15-823C-939134A9A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large window&#10;&#10;Description automatically generated">
            <a:extLst>
              <a:ext uri="{FF2B5EF4-FFF2-40B4-BE49-F238E27FC236}">
                <a16:creationId xmlns:a16="http://schemas.microsoft.com/office/drawing/2014/main" id="{527AED41-04EB-4982-B321-57067028B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14A0BBBD-4C0E-4C38-B207-27CE50C25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3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or&#10;&#10;Description automatically generated">
            <a:extLst>
              <a:ext uri="{FF2B5EF4-FFF2-40B4-BE49-F238E27FC236}">
                <a16:creationId xmlns:a16="http://schemas.microsoft.com/office/drawing/2014/main" id="{A5022EA9-8BA5-4C71-A543-68817A193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0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ve top oven sitting inside of a kitchen&#10;&#10;Description automatically generated">
            <a:extLst>
              <a:ext uri="{FF2B5EF4-FFF2-40B4-BE49-F238E27FC236}">
                <a16:creationId xmlns:a16="http://schemas.microsoft.com/office/drawing/2014/main" id="{8125303F-1FB4-4F00-A9BB-FE9DBBE5B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1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wood floor&#10;&#10;Description automatically generated">
            <a:extLst>
              <a:ext uri="{FF2B5EF4-FFF2-40B4-BE49-F238E27FC236}">
                <a16:creationId xmlns:a16="http://schemas.microsoft.com/office/drawing/2014/main" id="{E26829ED-FC18-4D12-8EB9-A6B19572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51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AA2311F-5EF4-4B40-BD59-5CCB973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E86875C8-D196-40A6-8473-21F6B07A7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07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area with a building in the background&#10;&#10;Description automatically generated">
            <a:extLst>
              <a:ext uri="{FF2B5EF4-FFF2-40B4-BE49-F238E27FC236}">
                <a16:creationId xmlns:a16="http://schemas.microsoft.com/office/drawing/2014/main" id="{C10E0EDA-A26F-4508-8F09-A81172EB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0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, kitchen, window&#10;&#10;Description automatically generated">
            <a:extLst>
              <a:ext uri="{FF2B5EF4-FFF2-40B4-BE49-F238E27FC236}">
                <a16:creationId xmlns:a16="http://schemas.microsoft.com/office/drawing/2014/main" id="{E9F92C07-2045-42D7-955E-3028FA6BA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3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DAF8C689-DF4E-4BEF-B2DE-331F564BD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07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D800E6D-9A5E-4A7F-8C5C-6D3DC1CA0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5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ning room table&#10;&#10;Description automatically generated">
            <a:extLst>
              <a:ext uri="{FF2B5EF4-FFF2-40B4-BE49-F238E27FC236}">
                <a16:creationId xmlns:a16="http://schemas.microsoft.com/office/drawing/2014/main" id="{9E20A826-D467-457C-B6A1-E7929D8F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64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1B76341B-1302-4FC6-BF2E-454061260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1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0C55F996-DEF4-4857-8B52-7769CC206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3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8DF4B962-827F-49AA-BBDE-0F8E128AF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56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large window&#10;&#10;Description automatically generated">
            <a:extLst>
              <a:ext uri="{FF2B5EF4-FFF2-40B4-BE49-F238E27FC236}">
                <a16:creationId xmlns:a16="http://schemas.microsoft.com/office/drawing/2014/main" id="{8A773758-DAF8-413F-BB07-A72446F93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0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BCADA690-2B19-483C-A0F5-69960B019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301F5A9B-2839-41D0-8663-5A295821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4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7380-8113-40FC-827B-8F9BB713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27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 </a:t>
            </a:r>
            <a:r>
              <a:rPr lang="en-GB" dirty="0"/>
              <a:t>and </a:t>
            </a:r>
            <a:r>
              <a:rPr lang="en-GB" dirty="0"/>
              <a:t>A</a:t>
            </a:r>
            <a:r>
              <a:rPr lang="en-GB" dirty="0" smtClean="0"/>
              <a:t> 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590C6-CCC2-46E4-B662-2609FD86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86"/>
            <a:ext cx="9144000" cy="812800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/>
              <a:t>Presentation -2 Kitchen</a:t>
            </a:r>
          </a:p>
          <a:p>
            <a:r>
              <a:rPr lang="en-GB" sz="2800" dirty="0"/>
              <a:t>19.06.21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435378-156C-411F-A0E3-0827F1DD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7" y="1935162"/>
            <a:ext cx="22891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106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ceiling&#10;&#10;Description automatically generated">
            <a:extLst>
              <a:ext uri="{FF2B5EF4-FFF2-40B4-BE49-F238E27FC236}">
                <a16:creationId xmlns:a16="http://schemas.microsoft.com/office/drawing/2014/main" id="{8DE77BCA-0E72-46C4-AA6D-5290B39C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0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indow, building&#10;&#10;Description automatically generated">
            <a:extLst>
              <a:ext uri="{FF2B5EF4-FFF2-40B4-BE49-F238E27FC236}">
                <a16:creationId xmlns:a16="http://schemas.microsoft.com/office/drawing/2014/main" id="{1E876DCE-3556-444C-BC5F-92B05B3B1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59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ceiling, window&#10;&#10;Description automatically generated">
            <a:extLst>
              <a:ext uri="{FF2B5EF4-FFF2-40B4-BE49-F238E27FC236}">
                <a16:creationId xmlns:a16="http://schemas.microsoft.com/office/drawing/2014/main" id="{5221B2D9-E87C-4551-9AC8-21AA01864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99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ceiling, window&#10;&#10;Description automatically generated">
            <a:extLst>
              <a:ext uri="{FF2B5EF4-FFF2-40B4-BE49-F238E27FC236}">
                <a16:creationId xmlns:a16="http://schemas.microsoft.com/office/drawing/2014/main" id="{2359E766-54B4-408E-AA25-DBF18D0D2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2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ceiling, window&#10;&#10;Description automatically generated">
            <a:extLst>
              <a:ext uri="{FF2B5EF4-FFF2-40B4-BE49-F238E27FC236}">
                <a16:creationId xmlns:a16="http://schemas.microsoft.com/office/drawing/2014/main" id="{2779E6AC-A2C9-443E-85A3-AE190D492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81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kitchen, window&#10;&#10;Description automatically generated">
            <a:extLst>
              <a:ext uri="{FF2B5EF4-FFF2-40B4-BE49-F238E27FC236}">
                <a16:creationId xmlns:a16="http://schemas.microsoft.com/office/drawing/2014/main" id="{C4A7A869-679C-47A2-9ADF-D9C3B1F0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ceiling, furniture&#10;&#10;Description automatically generated">
            <a:extLst>
              <a:ext uri="{FF2B5EF4-FFF2-40B4-BE49-F238E27FC236}">
                <a16:creationId xmlns:a16="http://schemas.microsoft.com/office/drawing/2014/main" id="{A2A08C22-7C7D-4A7F-BC5F-E221E3E3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35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ceiling, building&#10;&#10;Description automatically generated">
            <a:extLst>
              <a:ext uri="{FF2B5EF4-FFF2-40B4-BE49-F238E27FC236}">
                <a16:creationId xmlns:a16="http://schemas.microsoft.com/office/drawing/2014/main" id="{2766DA52-C9E6-4C92-9804-A996B1B08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5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dining room table&#10;&#10;Description automatically generated">
            <a:extLst>
              <a:ext uri="{FF2B5EF4-FFF2-40B4-BE49-F238E27FC236}">
                <a16:creationId xmlns:a16="http://schemas.microsoft.com/office/drawing/2014/main" id="{4A0CB323-C924-424C-BD07-4649484F0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04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139E3729-D81A-4D6E-ABF4-E38C93E18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72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666322E3-1FFE-41EE-A6BC-158B66F05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8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ceiling, wall&#10;&#10;Description automatically generated">
            <a:extLst>
              <a:ext uri="{FF2B5EF4-FFF2-40B4-BE49-F238E27FC236}">
                <a16:creationId xmlns:a16="http://schemas.microsoft.com/office/drawing/2014/main" id="{F99191E2-4ABE-45D5-A889-FE65CB71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5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appliance&#10;&#10;Description automatically generated">
            <a:extLst>
              <a:ext uri="{FF2B5EF4-FFF2-40B4-BE49-F238E27FC236}">
                <a16:creationId xmlns:a16="http://schemas.microsoft.com/office/drawing/2014/main" id="{CD0BDEB5-F187-4365-A81D-F62319114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59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kitchen, window&#10;&#10;Description automatically generated">
            <a:extLst>
              <a:ext uri="{FF2B5EF4-FFF2-40B4-BE49-F238E27FC236}">
                <a16:creationId xmlns:a16="http://schemas.microsoft.com/office/drawing/2014/main" id="{44BB52BA-9206-44EF-929C-236316613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66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CCFDC35B-4B63-495E-8D96-9B844389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D0B0B579-298C-4394-A311-3D6C7BDDD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76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37380-8113-40FC-827B-8F9BB7137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27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 </a:t>
            </a:r>
            <a:r>
              <a:rPr lang="en-GB" dirty="0"/>
              <a:t>and </a:t>
            </a:r>
            <a:r>
              <a:rPr lang="en-GB" smtClean="0"/>
              <a:t>A J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590C6-CCC2-46E4-B662-2609FD865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586"/>
            <a:ext cx="9144000" cy="812800"/>
          </a:xfrm>
        </p:spPr>
        <p:txBody>
          <a:bodyPr>
            <a:normAutofit/>
          </a:bodyPr>
          <a:lstStyle/>
          <a:p>
            <a:r>
              <a:rPr lang="en-GB" sz="2800" dirty="0"/>
              <a:t>Presentation - utility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E435378-156C-411F-A0E3-0827F1DD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7" y="1935162"/>
            <a:ext cx="22891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985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empty&#10;&#10;Description automatically generated">
            <a:extLst>
              <a:ext uri="{FF2B5EF4-FFF2-40B4-BE49-F238E27FC236}">
                <a16:creationId xmlns:a16="http://schemas.microsoft.com/office/drawing/2014/main" id="{82DDDCDD-70D7-4561-B874-FA102316E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67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FB2CDD7-74F5-4C30-9F1E-DEFB6A5AC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8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ning room table&#10;&#10;Description automatically generated">
            <a:extLst>
              <a:ext uri="{FF2B5EF4-FFF2-40B4-BE49-F238E27FC236}">
                <a16:creationId xmlns:a16="http://schemas.microsoft.com/office/drawing/2014/main" id="{32157BAA-839B-4286-95BC-23FB1641B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69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B05898C1-2D49-4F58-BD82-C4210D5E5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0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white, sink&#10;&#10;Description automatically generated">
            <a:extLst>
              <a:ext uri="{FF2B5EF4-FFF2-40B4-BE49-F238E27FC236}">
                <a16:creationId xmlns:a16="http://schemas.microsoft.com/office/drawing/2014/main" id="{55E9520D-0559-4562-B116-30F95AE1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41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ooden floor&#10;&#10;Description automatically generated">
            <a:extLst>
              <a:ext uri="{FF2B5EF4-FFF2-40B4-BE49-F238E27FC236}">
                <a16:creationId xmlns:a16="http://schemas.microsoft.com/office/drawing/2014/main" id="{75EE672A-6BC0-4C18-BF25-E43D51DD2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7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C9129705-596B-4A8F-AC18-72C72589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B7894944-F38D-47C0-A142-3D0838985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dining room table&#10;&#10;Description automatically generated">
            <a:extLst>
              <a:ext uri="{FF2B5EF4-FFF2-40B4-BE49-F238E27FC236}">
                <a16:creationId xmlns:a16="http://schemas.microsoft.com/office/drawing/2014/main" id="{4B851D99-BC0D-442C-B989-143B5F8CF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94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2702</TotalTime>
  <Words>24</Words>
  <Application>Microsoft Office PowerPoint</Application>
  <PresentationFormat>Widescreen</PresentationFormat>
  <Paragraphs>7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T and A 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and A 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 and A J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Tatiana and Andrew Johnston</dc:title>
  <dc:creator>Maria</dc:creator>
  <cp:lastModifiedBy>Don</cp:lastModifiedBy>
  <cp:revision>12</cp:revision>
  <dcterms:created xsi:type="dcterms:W3CDTF">2020-09-17T16:36:10Z</dcterms:created>
  <dcterms:modified xsi:type="dcterms:W3CDTF">2022-02-03T23:43:01Z</dcterms:modified>
</cp:coreProperties>
</file>