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60" r:id="rId5"/>
    <p:sldId id="256" r:id="rId6"/>
    <p:sldId id="258" r:id="rId7"/>
    <p:sldId id="259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0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7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9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5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7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1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2137-112F-432A-9F35-76B90BD88B9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DA19-3F0F-4A9D-88D0-06BCFE6EF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9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0DB7-37F6-400A-8C1E-03F940F0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743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 </a:t>
            </a:r>
            <a:r>
              <a:rPr lang="en-GB" sz="4400" dirty="0"/>
              <a:t>and </a:t>
            </a:r>
            <a:r>
              <a:rPr lang="en-GB" sz="4400" dirty="0" smtClean="0"/>
              <a:t>M T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530DB-236A-4D1E-A9D8-D9DE2FBF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2124"/>
            <a:ext cx="9144000" cy="955676"/>
          </a:xfrm>
        </p:spPr>
        <p:txBody>
          <a:bodyPr/>
          <a:lstStyle/>
          <a:p>
            <a:r>
              <a:rPr lang="en-GB" dirty="0"/>
              <a:t>12.01.22</a:t>
            </a:r>
          </a:p>
          <a:p>
            <a:r>
              <a:rPr lang="en-GB" dirty="0"/>
              <a:t>Presentation - 1 Bedroom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012685-AE64-4C32-9D54-850F2469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248880"/>
            <a:ext cx="1770062" cy="17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2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7394677B-F117-4DC5-8DF5-7652279F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9" y="0"/>
            <a:ext cx="11330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white&#10;&#10;Description automatically generated">
            <a:extLst>
              <a:ext uri="{FF2B5EF4-FFF2-40B4-BE49-F238E27FC236}">
                <a16:creationId xmlns:a16="http://schemas.microsoft.com/office/drawing/2014/main" id="{2376C79C-F646-49BE-945A-D8E154AD2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" y="0"/>
            <a:ext cx="11402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5DC560D0-57C0-421F-9918-F97BA7133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6" y="0"/>
            <a:ext cx="10270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6FC31428-470D-4341-AC44-84D4362F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7" y="0"/>
            <a:ext cx="1136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9A096634-2C46-4650-86C1-0BB7808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9" y="0"/>
            <a:ext cx="1139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kitchen, ceiling&#10;&#10;Description automatically generated">
            <a:extLst>
              <a:ext uri="{FF2B5EF4-FFF2-40B4-BE49-F238E27FC236}">
                <a16:creationId xmlns:a16="http://schemas.microsoft.com/office/drawing/2014/main" id="{4299CA8F-E085-4646-BC5F-5378E842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0" y="0"/>
            <a:ext cx="11434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C28D-9E04-4C2D-BD7E-AA3748340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8C7DB-5824-492F-B071-D6C96C2B7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53556953-BCA3-44B0-BBDE-E2FAAB0E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" y="0"/>
            <a:ext cx="11439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D12219E5-AAE4-41F1-A89F-926EC3F4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7" y="0"/>
            <a:ext cx="1136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appliance&#10;&#10;Description automatically generated">
            <a:extLst>
              <a:ext uri="{FF2B5EF4-FFF2-40B4-BE49-F238E27FC236}">
                <a16:creationId xmlns:a16="http://schemas.microsoft.com/office/drawing/2014/main" id="{30292B82-6A46-4F29-BFBA-FFFE1A86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3" y="0"/>
            <a:ext cx="1136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bed, floor&#10;&#10;Description automatically generated">
            <a:extLst>
              <a:ext uri="{FF2B5EF4-FFF2-40B4-BE49-F238E27FC236}">
                <a16:creationId xmlns:a16="http://schemas.microsoft.com/office/drawing/2014/main" id="{B29A9698-76C0-4E4D-8613-8B3E7DB0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4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floor, ceiling&#10;&#10;Description automatically generated">
            <a:extLst>
              <a:ext uri="{FF2B5EF4-FFF2-40B4-BE49-F238E27FC236}">
                <a16:creationId xmlns:a16="http://schemas.microsoft.com/office/drawing/2014/main" id="{CBA8F9F8-28FB-4B1F-87E9-370C9E39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9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 and M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Leslie and Mark Turner</dc:title>
  <dc:creator>Maria</dc:creator>
  <cp:lastModifiedBy>Don</cp:lastModifiedBy>
  <cp:revision>7</cp:revision>
  <dcterms:created xsi:type="dcterms:W3CDTF">2022-01-11T11:16:04Z</dcterms:created>
  <dcterms:modified xsi:type="dcterms:W3CDTF">2022-02-03T23:44:27Z</dcterms:modified>
</cp:coreProperties>
</file>