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A7D-2D81-456C-AF55-511568CB73D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6C30-4D56-497F-B21F-C5EF1F55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8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A7D-2D81-456C-AF55-511568CB73D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6C30-4D56-497F-B21F-C5EF1F55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A7D-2D81-456C-AF55-511568CB73D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6C30-4D56-497F-B21F-C5EF1F55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2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A7D-2D81-456C-AF55-511568CB73D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6C30-4D56-497F-B21F-C5EF1F55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0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A7D-2D81-456C-AF55-511568CB73D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6C30-4D56-497F-B21F-C5EF1F55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0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A7D-2D81-456C-AF55-511568CB73D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6C30-4D56-497F-B21F-C5EF1F55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A7D-2D81-456C-AF55-511568CB73D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6C30-4D56-497F-B21F-C5EF1F55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3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A7D-2D81-456C-AF55-511568CB73D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6C30-4D56-497F-B21F-C5EF1F55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51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A7D-2D81-456C-AF55-511568CB73D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6C30-4D56-497F-B21F-C5EF1F55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A7D-2D81-456C-AF55-511568CB73D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6C30-4D56-497F-B21F-C5EF1F55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A7D-2D81-456C-AF55-511568CB73D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6C30-4D56-497F-B21F-C5EF1F55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08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4A7D-2D81-456C-AF55-511568CB73D0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D6C30-4D56-497F-B21F-C5EF1F55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3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58BA-53CD-40F4-A843-7BFA74543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 </a:t>
            </a:r>
            <a:r>
              <a:rPr lang="en-GB" dirty="0"/>
              <a:t>and </a:t>
            </a:r>
            <a:r>
              <a:rPr lang="en-GB" smtClean="0"/>
              <a:t>J O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17/05/2021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A7DD4-01F7-4661-9216-E5243A5E9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3600" dirty="0"/>
              <a:t>Presentation - 1 Kitchen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F6AAF-A1FE-484F-83D0-8C65CE84C7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847975"/>
            <a:ext cx="1495424" cy="15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brick fireplace&#10;&#10;Description automatically generated with low confidence">
            <a:extLst>
              <a:ext uri="{FF2B5EF4-FFF2-40B4-BE49-F238E27FC236}">
                <a16:creationId xmlns:a16="http://schemas.microsoft.com/office/drawing/2014/main" id="{57B9481E-7403-4E05-A2B7-2A4082632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7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replace in a room&#10;&#10;Description automatically generated with low confidence">
            <a:extLst>
              <a:ext uri="{FF2B5EF4-FFF2-40B4-BE49-F238E27FC236}">
                <a16:creationId xmlns:a16="http://schemas.microsoft.com/office/drawing/2014/main" id="{53E57BEF-3CFD-42E0-8AE7-4B9135313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9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ood&#10;&#10;Description automatically generated">
            <a:extLst>
              <a:ext uri="{FF2B5EF4-FFF2-40B4-BE49-F238E27FC236}">
                <a16:creationId xmlns:a16="http://schemas.microsoft.com/office/drawing/2014/main" id="{5180E8BE-9516-48B0-85C0-0A0202DB9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7BE6F036-73C0-4997-AFAA-810B1B41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5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21E22832-5463-4FDB-AF70-05E4E8475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9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ceiling, indoor, building&#10;&#10;Description automatically generated">
            <a:extLst>
              <a:ext uri="{FF2B5EF4-FFF2-40B4-BE49-F238E27FC236}">
                <a16:creationId xmlns:a16="http://schemas.microsoft.com/office/drawing/2014/main" id="{DE2323CF-EA35-4A5C-943B-3371BDC28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5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eiling, indoor, floor, building&#10;&#10;Description automatically generated">
            <a:extLst>
              <a:ext uri="{FF2B5EF4-FFF2-40B4-BE49-F238E27FC236}">
                <a16:creationId xmlns:a16="http://schemas.microsoft.com/office/drawing/2014/main" id="{49008315-CDB2-4454-B06D-23AC340B3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1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BC182960-3BEA-43E4-91DF-23895FE48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5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building&#10;&#10;Description automatically generated">
            <a:extLst>
              <a:ext uri="{FF2B5EF4-FFF2-40B4-BE49-F238E27FC236}">
                <a16:creationId xmlns:a16="http://schemas.microsoft.com/office/drawing/2014/main" id="{0BB4667C-ECC7-4265-8069-11936FC0D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73F7-4E65-4BC4-A35C-B0CB214DE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36365-49FA-43B6-9C9E-592110101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kitchen with a brick wall&#10;&#10;Description automatically generated with low confidence">
            <a:extLst>
              <a:ext uri="{FF2B5EF4-FFF2-40B4-BE49-F238E27FC236}">
                <a16:creationId xmlns:a16="http://schemas.microsoft.com/office/drawing/2014/main" id="{A7511640-4AAC-48CB-9A82-CCA5500E4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2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C00D5B0C-0900-46E1-8C06-E58F24D8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3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ceiling, indoor, wall&#10;&#10;Description automatically generated">
            <a:extLst>
              <a:ext uri="{FF2B5EF4-FFF2-40B4-BE49-F238E27FC236}">
                <a16:creationId xmlns:a16="http://schemas.microsoft.com/office/drawing/2014/main" id="{84DD8248-62BC-43DA-9DAB-FBB333599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5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6BF14C2E-6513-4C14-B9C6-FE4C98847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4AB6C38F-DFD0-42B4-962A-FC91CB211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4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2AF3929B-70E2-4FC1-8BB0-1ECED39D3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9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eiling, indoor, floor, wall&#10;&#10;Description automatically generated">
            <a:extLst>
              <a:ext uri="{FF2B5EF4-FFF2-40B4-BE49-F238E27FC236}">
                <a16:creationId xmlns:a16="http://schemas.microsoft.com/office/drawing/2014/main" id="{DED3DCA9-9124-4523-B775-7291CBAB4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3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40F52D64-539D-4F19-AC92-D791AD21B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1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8</Words>
  <Application>Microsoft Office PowerPoint</Application>
  <PresentationFormat>Widescreen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 and J O 17/05/2021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and Judy Olney 17/05/2021</dc:title>
  <dc:creator>Maria</dc:creator>
  <cp:lastModifiedBy>Don</cp:lastModifiedBy>
  <cp:revision>5</cp:revision>
  <dcterms:created xsi:type="dcterms:W3CDTF">2021-05-16T12:17:37Z</dcterms:created>
  <dcterms:modified xsi:type="dcterms:W3CDTF">2022-02-03T23:27:04Z</dcterms:modified>
</cp:coreProperties>
</file>