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66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6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6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7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8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9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7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9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72E8-89A8-462F-84B4-2D1FAA28FAA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9F78-5746-44A8-AFD2-18389C243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84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A27E-57EA-486D-92AD-F0D294AF7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53" y="673768"/>
            <a:ext cx="9144000" cy="2393784"/>
          </a:xfrm>
        </p:spPr>
        <p:txBody>
          <a:bodyPr>
            <a:normAutofit/>
          </a:bodyPr>
          <a:lstStyle/>
          <a:p>
            <a:r>
              <a:rPr lang="en-GB" sz="4900" b="1" i="0" smtClean="0">
                <a:effectLst/>
                <a:latin typeface="Cordia New" panose="020B0502040204020203" pitchFamily="34" charset="-34"/>
                <a:cs typeface="Cordia New" panose="020B0502040204020203" pitchFamily="34" charset="-34"/>
              </a:rPr>
              <a:t>L K</a:t>
            </a:r>
            <a:r>
              <a:rPr lang="en-GB" sz="1050" b="1" i="0" dirty="0">
                <a:effectLst/>
                <a:latin typeface="Highrise Open Sans"/>
              </a:rPr>
              <a:t/>
            </a:r>
            <a:br>
              <a:rPr lang="en-GB" sz="1050" b="1" i="0" dirty="0">
                <a:effectLst/>
                <a:latin typeface="Highrise Open Sans"/>
              </a:rPr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200" dirty="0"/>
              <a:t>29/06/2021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78391-8A4A-4E73-9AE0-EE5A25910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1524"/>
            <a:ext cx="9144000" cy="676275"/>
          </a:xfrm>
        </p:spPr>
        <p:txBody>
          <a:bodyPr>
            <a:normAutofit/>
          </a:bodyPr>
          <a:lstStyle/>
          <a:p>
            <a:r>
              <a:rPr lang="en-GB" sz="3200" dirty="0"/>
              <a:t>Presentation-1 Kitchen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6C9D2-01B3-43DC-AF3C-37EAFAFA08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15" y="2733675"/>
            <a:ext cx="1690370" cy="1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1FCD1D46-AFC9-43CB-9752-91B5F681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6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905594DA-EE18-4F0A-B2F1-4AA38FB24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A9C3E-86BA-475B-BFC7-C4F275DAF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1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E70BAA3E-CBC8-43AD-BCDD-37F27FFBB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0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00AABDCB-8167-4FF0-8067-AA84AB906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8DB61-B3F5-4BEA-BA1F-528EE01E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2735F680-B239-4468-86F0-D73B8B95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0F357FAA-0017-4FC0-B641-C40713E2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9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C5FF-7A8D-4E19-A2A8-A8B306CBA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Utility - Presentation 1</a:t>
            </a:r>
            <a:br>
              <a:rPr lang="en-GB" dirty="0"/>
            </a:br>
            <a:r>
              <a:rPr lang="en-GB" sz="3200" dirty="0"/>
              <a:t>29.06.21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089D1-9465-4F5D-809D-FBE250CB0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89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window&#10;&#10;Description automatically generated">
            <a:extLst>
              <a:ext uri="{FF2B5EF4-FFF2-40B4-BE49-F238E27FC236}">
                <a16:creationId xmlns:a16="http://schemas.microsoft.com/office/drawing/2014/main" id="{5F146272-72BB-4A9A-9421-0017BBF99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B58A-A8E0-47E1-B0E4-E26F50B21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28E38-C7BA-4D05-BDDA-3E05DCEF2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511E974A-263E-4A28-8639-790439C53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8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2E6F5-C91F-4DEA-87AB-7EDC50CAD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7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white doors&#10;&#10;Description automatically generated with low confidence">
            <a:extLst>
              <a:ext uri="{FF2B5EF4-FFF2-40B4-BE49-F238E27FC236}">
                <a16:creationId xmlns:a16="http://schemas.microsoft.com/office/drawing/2014/main" id="{6E314F55-35D4-4BB2-A3DE-3D17D44E8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35829715-969F-49AE-B81F-7948A10C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D0193ED2-BB61-472C-85BD-C3F521EF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D4F6BFF4-2A53-42BE-8A05-2BC4E8D7B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2035CC30-0437-4A0F-9D5B-C7184C69E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70EF643E-5B12-4375-B430-6DF0D55D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a large island&#10;&#10;Description automatically generated with low confidence">
            <a:extLst>
              <a:ext uri="{FF2B5EF4-FFF2-40B4-BE49-F238E27FC236}">
                <a16:creationId xmlns:a16="http://schemas.microsoft.com/office/drawing/2014/main" id="{753307E9-C11C-4B7C-8D00-9B9808EC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2A632C6F-FEBF-4F81-9B05-3610EB82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8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Cordia New</vt:lpstr>
      <vt:lpstr>Highrise Open Sans</vt:lpstr>
      <vt:lpstr>Office Theme</vt:lpstr>
      <vt:lpstr>L K  29/06/2021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Utility - Presentation 1 29.06.21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 Kelly  29/06/2021</dc:title>
  <dc:creator>Maria</dc:creator>
  <cp:lastModifiedBy>Don</cp:lastModifiedBy>
  <cp:revision>5</cp:revision>
  <dcterms:created xsi:type="dcterms:W3CDTF">2021-06-29T17:35:23Z</dcterms:created>
  <dcterms:modified xsi:type="dcterms:W3CDTF">2022-02-03T23:37:32Z</dcterms:modified>
</cp:coreProperties>
</file>