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89" r:id="rId7"/>
    <p:sldId id="261" r:id="rId8"/>
    <p:sldId id="262" r:id="rId9"/>
    <p:sldId id="265" r:id="rId10"/>
    <p:sldId id="264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78" r:id="rId24"/>
    <p:sldId id="286" r:id="rId25"/>
    <p:sldId id="287" r:id="rId26"/>
    <p:sldId id="288" r:id="rId27"/>
    <p:sldId id="284" r:id="rId28"/>
    <p:sldId id="281" r:id="rId29"/>
    <p:sldId id="282" r:id="rId30"/>
    <p:sldId id="285" r:id="rId31"/>
    <p:sldId id="28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DA34-74D1-4FFA-ACAD-73AF85577EE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AB19-D73E-403F-BBD9-494271BAA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DA34-74D1-4FFA-ACAD-73AF85577EE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AB19-D73E-403F-BBD9-494271BAA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90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DA34-74D1-4FFA-ACAD-73AF85577EE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AB19-D73E-403F-BBD9-494271BAA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32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DA34-74D1-4FFA-ACAD-73AF85577EE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AB19-D73E-403F-BBD9-494271BAA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216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DA34-74D1-4FFA-ACAD-73AF85577EE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AB19-D73E-403F-BBD9-494271BAA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15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DA34-74D1-4FFA-ACAD-73AF85577EE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AB19-D73E-403F-BBD9-494271BAA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19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DA34-74D1-4FFA-ACAD-73AF85577EE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AB19-D73E-403F-BBD9-494271BAA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15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DA34-74D1-4FFA-ACAD-73AF85577EE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AB19-D73E-403F-BBD9-494271BAA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71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DA34-74D1-4FFA-ACAD-73AF85577EE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AB19-D73E-403F-BBD9-494271BAA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DA34-74D1-4FFA-ACAD-73AF85577EE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AB19-D73E-403F-BBD9-494271BAA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3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DA34-74D1-4FFA-ACAD-73AF85577EE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AB19-D73E-403F-BBD9-494271BAA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09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6DA34-74D1-4FFA-ACAD-73AF85577EE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4AB19-D73E-403F-BBD9-494271BAA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BE76B-50F5-4E6A-AEC1-DBA520671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36613"/>
            <a:ext cx="9144000" cy="1335087"/>
          </a:xfrm>
        </p:spPr>
        <p:txBody>
          <a:bodyPr>
            <a:normAutofit/>
          </a:bodyPr>
          <a:lstStyle/>
          <a:p>
            <a:r>
              <a:rPr lang="en-GB" sz="5400" dirty="0" smtClean="0"/>
              <a:t>J and A M</a:t>
            </a:r>
            <a:endParaRPr lang="en-GB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B591F-BE4D-4A28-9E83-F0DED5393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6301"/>
            <a:ext cx="9144000" cy="857249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Presentation </a:t>
            </a:r>
            <a:r>
              <a:rPr lang="en-GB" sz="2800" dirty="0"/>
              <a:t>1 </a:t>
            </a:r>
            <a:r>
              <a:rPr lang="en-GB" sz="2800" dirty="0" smtClean="0"/>
              <a:t>– Kitchen</a:t>
            </a:r>
          </a:p>
          <a:p>
            <a:r>
              <a:rPr lang="en-GB" sz="2800" smtClean="0"/>
              <a:t>20.08.2020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64D10-BD24-414E-AF9C-5BB23A324B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15" y="2457450"/>
            <a:ext cx="1690370" cy="175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92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empty room&#10;&#10;Description automatically generated">
            <a:extLst>
              <a:ext uri="{FF2B5EF4-FFF2-40B4-BE49-F238E27FC236}">
                <a16:creationId xmlns:a16="http://schemas.microsoft.com/office/drawing/2014/main" id="{72D7A0AB-7D2C-471C-BBAA-2EA5AF850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38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tel room&#10;&#10;Description automatically generated">
            <a:extLst>
              <a:ext uri="{FF2B5EF4-FFF2-40B4-BE49-F238E27FC236}">
                <a16:creationId xmlns:a16="http://schemas.microsoft.com/office/drawing/2014/main" id="{AF87A4F7-3ABE-43D7-BC08-4D05084DB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6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empty room&#10;&#10;Description automatically generated">
            <a:extLst>
              <a:ext uri="{FF2B5EF4-FFF2-40B4-BE49-F238E27FC236}">
                <a16:creationId xmlns:a16="http://schemas.microsoft.com/office/drawing/2014/main" id="{41568348-C67F-4D10-A56B-0953E7F70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26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2EBE4FD1-53AD-4D25-9296-EECCFC911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18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ving room filled with furniture and a flat screen tv&#10;&#10;Description automatically generated">
            <a:extLst>
              <a:ext uri="{FF2B5EF4-FFF2-40B4-BE49-F238E27FC236}">
                <a16:creationId xmlns:a16="http://schemas.microsoft.com/office/drawing/2014/main" id="{189F5A95-2A98-4C08-AD3E-803652644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38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ving room filled with furniture and a flat screen tv&#10;&#10;Description automatically generated">
            <a:extLst>
              <a:ext uri="{FF2B5EF4-FFF2-40B4-BE49-F238E27FC236}">
                <a16:creationId xmlns:a16="http://schemas.microsoft.com/office/drawing/2014/main" id="{F2ECF43D-19C7-442A-8E04-2A69F30C6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022C75E9-72CC-4B18-9FD9-183D27092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8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ving room filled with furniture and a flat screen tv&#10;&#10;Description automatically generated">
            <a:extLst>
              <a:ext uri="{FF2B5EF4-FFF2-40B4-BE49-F238E27FC236}">
                <a16:creationId xmlns:a16="http://schemas.microsoft.com/office/drawing/2014/main" id="{ACD1A018-06A3-4FA1-9457-405C37369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living room filled with furniture and a flat screen tv&#10;&#10;Description automatically generated">
            <a:extLst>
              <a:ext uri="{FF2B5EF4-FFF2-40B4-BE49-F238E27FC236}">
                <a16:creationId xmlns:a16="http://schemas.microsoft.com/office/drawing/2014/main" id="{0A35A7C2-8955-4ADC-ABD5-F408FB816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81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empty room&#10;&#10;Description automatically generated">
            <a:extLst>
              <a:ext uri="{FF2B5EF4-FFF2-40B4-BE49-F238E27FC236}">
                <a16:creationId xmlns:a16="http://schemas.microsoft.com/office/drawing/2014/main" id="{9EB11471-419B-4B6F-8211-988D39F44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90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tel room&#10;&#10;Description automatically generated">
            <a:extLst>
              <a:ext uri="{FF2B5EF4-FFF2-40B4-BE49-F238E27FC236}">
                <a16:creationId xmlns:a16="http://schemas.microsoft.com/office/drawing/2014/main" id="{9BE3C605-2EA1-4E47-BDB5-43F965295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dern kitchen with stainless steel appliances&#10;&#10;Description automatically generated">
            <a:extLst>
              <a:ext uri="{FF2B5EF4-FFF2-40B4-BE49-F238E27FC236}">
                <a16:creationId xmlns:a16="http://schemas.microsoft.com/office/drawing/2014/main" id="{2E843B12-A8A6-438A-ADE6-1C0C2CF79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kitchen with a sink and a window&#10;&#10;Description automatically generated">
            <a:extLst>
              <a:ext uri="{FF2B5EF4-FFF2-40B4-BE49-F238E27FC236}">
                <a16:creationId xmlns:a16="http://schemas.microsoft.com/office/drawing/2014/main" id="{6CED6938-78E5-4EAC-8667-C114C08B8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29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kitchen, window, sitting&#10;&#10;Description automatically generated">
            <a:extLst>
              <a:ext uri="{FF2B5EF4-FFF2-40B4-BE49-F238E27FC236}">
                <a16:creationId xmlns:a16="http://schemas.microsoft.com/office/drawing/2014/main" id="{0639A590-5ADA-45F8-BA45-02F1B1432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56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kitchen&#10;&#10;Description automatically generated">
            <a:extLst>
              <a:ext uri="{FF2B5EF4-FFF2-40B4-BE49-F238E27FC236}">
                <a16:creationId xmlns:a16="http://schemas.microsoft.com/office/drawing/2014/main" id="{AD73E085-2935-4709-ABF9-7A00BE4FA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99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empty room&#10;&#10;Description automatically generated">
            <a:extLst>
              <a:ext uri="{FF2B5EF4-FFF2-40B4-BE49-F238E27FC236}">
                <a16:creationId xmlns:a16="http://schemas.microsoft.com/office/drawing/2014/main" id="{D71E44B4-F5D1-402F-BB07-0AC6D41D0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large empty room&#10;&#10;Description automatically generated">
            <a:extLst>
              <a:ext uri="{FF2B5EF4-FFF2-40B4-BE49-F238E27FC236}">
                <a16:creationId xmlns:a16="http://schemas.microsoft.com/office/drawing/2014/main" id="{1B2F51F2-3DED-44FD-A286-87DE363FF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75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empty room&#10;&#10;Description automatically generated">
            <a:extLst>
              <a:ext uri="{FF2B5EF4-FFF2-40B4-BE49-F238E27FC236}">
                <a16:creationId xmlns:a16="http://schemas.microsoft.com/office/drawing/2014/main" id="{BC1F0C8F-E4CB-4A78-91D2-8C1B4F5BE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kitchen with an island in the middle of a room&#10;&#10;Description automatically generated">
            <a:extLst>
              <a:ext uri="{FF2B5EF4-FFF2-40B4-BE49-F238E27FC236}">
                <a16:creationId xmlns:a16="http://schemas.microsoft.com/office/drawing/2014/main" id="{B6400CC7-B905-4710-BA67-2D6E48935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99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BAA69BE2-1855-41FC-A0C5-8B27A9AF5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83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kitchen with an island in the middle of a room&#10;&#10;Description automatically generated">
            <a:extLst>
              <a:ext uri="{FF2B5EF4-FFF2-40B4-BE49-F238E27FC236}">
                <a16:creationId xmlns:a16="http://schemas.microsoft.com/office/drawing/2014/main" id="{A55DCA8F-5F78-4012-BCF5-3A80BDF82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52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empty room&#10;&#10;Description automatically generated">
            <a:extLst>
              <a:ext uri="{FF2B5EF4-FFF2-40B4-BE49-F238E27FC236}">
                <a16:creationId xmlns:a16="http://schemas.microsoft.com/office/drawing/2014/main" id="{1EDE598D-806D-4FB3-99E5-1196662FF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12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empty room&#10;&#10;Description automatically generated">
            <a:extLst>
              <a:ext uri="{FF2B5EF4-FFF2-40B4-BE49-F238E27FC236}">
                <a16:creationId xmlns:a16="http://schemas.microsoft.com/office/drawing/2014/main" id="{5E1AB7EC-2095-4DF1-8B40-68C973EB6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40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kitchen with stainless steel appliances&#10;&#10;Description automatically generated">
            <a:extLst>
              <a:ext uri="{FF2B5EF4-FFF2-40B4-BE49-F238E27FC236}">
                <a16:creationId xmlns:a16="http://schemas.microsoft.com/office/drawing/2014/main" id="{060CEADD-F1FD-40D9-8625-47A082F6E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kitchen with a sink and a refrigerator&#10;&#10;Description automatically generated">
            <a:extLst>
              <a:ext uri="{FF2B5EF4-FFF2-40B4-BE49-F238E27FC236}">
                <a16:creationId xmlns:a16="http://schemas.microsoft.com/office/drawing/2014/main" id="{984C488D-09C2-456E-8A9D-546ED6455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63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ooden cabinets and a window&#10;&#10;Description automatically generated">
            <a:extLst>
              <a:ext uri="{FF2B5EF4-FFF2-40B4-BE49-F238E27FC236}">
                <a16:creationId xmlns:a16="http://schemas.microsoft.com/office/drawing/2014/main" id="{1A206A9C-FB63-4E06-8162-8A86B7EAB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kitchen with a sink and a microwave&#10;&#10;Description automatically generated">
            <a:extLst>
              <a:ext uri="{FF2B5EF4-FFF2-40B4-BE49-F238E27FC236}">
                <a16:creationId xmlns:a16="http://schemas.microsoft.com/office/drawing/2014/main" id="{0EED84E4-01EC-402D-ADBA-8E9C50E23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2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large window&#10;&#10;Description automatically generated">
            <a:extLst>
              <a:ext uri="{FF2B5EF4-FFF2-40B4-BE49-F238E27FC236}">
                <a16:creationId xmlns:a16="http://schemas.microsoft.com/office/drawing/2014/main" id="{C746DE45-83AD-49CE-BD06-E0C6962B6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35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empty room&#10;&#10;Description automatically generated">
            <a:extLst>
              <a:ext uri="{FF2B5EF4-FFF2-40B4-BE49-F238E27FC236}">
                <a16:creationId xmlns:a16="http://schemas.microsoft.com/office/drawing/2014/main" id="{6BDB334E-BE67-43B6-8BD4-5D49B298A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7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empty room&#10;&#10;Description automatically generated">
            <a:extLst>
              <a:ext uri="{FF2B5EF4-FFF2-40B4-BE49-F238E27FC236}">
                <a16:creationId xmlns:a16="http://schemas.microsoft.com/office/drawing/2014/main" id="{5560CFDE-C428-4D8A-B89D-53655D7CC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8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kitchen with stainless steel appliances&#10;&#10;Description automatically generated">
            <a:extLst>
              <a:ext uri="{FF2B5EF4-FFF2-40B4-BE49-F238E27FC236}">
                <a16:creationId xmlns:a16="http://schemas.microsoft.com/office/drawing/2014/main" id="{C2131669-91F2-4A56-B736-8795B19D4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91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stove top oven&#10;&#10;Description automatically generated">
            <a:extLst>
              <a:ext uri="{FF2B5EF4-FFF2-40B4-BE49-F238E27FC236}">
                <a16:creationId xmlns:a16="http://schemas.microsoft.com/office/drawing/2014/main" id="{350BD73B-18B6-4E20-98D6-9C8CA2995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7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stove top oven&#10;&#10;Description automatically generated">
            <a:extLst>
              <a:ext uri="{FF2B5EF4-FFF2-40B4-BE49-F238E27FC236}">
                <a16:creationId xmlns:a16="http://schemas.microsoft.com/office/drawing/2014/main" id="{E21E20DB-C8C7-473C-8C4D-3DF9F2EF7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1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kitchen with stainless steel appliances&#10;&#10;Description automatically generated">
            <a:extLst>
              <a:ext uri="{FF2B5EF4-FFF2-40B4-BE49-F238E27FC236}">
                <a16:creationId xmlns:a16="http://schemas.microsoft.com/office/drawing/2014/main" id="{BDC47BE6-B1BE-4563-972C-C72481122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0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large window&#10;&#10;Description automatically generated">
            <a:extLst>
              <a:ext uri="{FF2B5EF4-FFF2-40B4-BE49-F238E27FC236}">
                <a16:creationId xmlns:a16="http://schemas.microsoft.com/office/drawing/2014/main" id="{9D570AA3-8908-4A1D-96FA-8F0C83B4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64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abinet, ceiling, kitchen&#10;&#10;Description automatically generated">
            <a:extLst>
              <a:ext uri="{FF2B5EF4-FFF2-40B4-BE49-F238E27FC236}">
                <a16:creationId xmlns:a16="http://schemas.microsoft.com/office/drawing/2014/main" id="{86F90F42-59C1-4AA0-A5E7-F74646BAA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4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9</Words>
  <Application>Microsoft Office PowerPoint</Application>
  <PresentationFormat>Widescreen</PresentationFormat>
  <Paragraphs>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J and A 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and Angela Maragna</dc:title>
  <dc:creator>Maria</dc:creator>
  <cp:lastModifiedBy>Don</cp:lastModifiedBy>
  <cp:revision>9</cp:revision>
  <dcterms:created xsi:type="dcterms:W3CDTF">2020-09-30T08:55:05Z</dcterms:created>
  <dcterms:modified xsi:type="dcterms:W3CDTF">2022-02-03T23:19:31Z</dcterms:modified>
</cp:coreProperties>
</file>