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EFB1-E499-4E39-8D31-A9669F00491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FAA8-A193-49B9-BFD9-2E108050D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2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EFB1-E499-4E39-8D31-A9669F00491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FAA8-A193-49B9-BFD9-2E108050D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8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EFB1-E499-4E39-8D31-A9669F00491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FAA8-A193-49B9-BFD9-2E108050D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1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EFB1-E499-4E39-8D31-A9669F00491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FAA8-A193-49B9-BFD9-2E108050D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81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EFB1-E499-4E39-8D31-A9669F00491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FAA8-A193-49B9-BFD9-2E108050D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24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EFB1-E499-4E39-8D31-A9669F00491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FAA8-A193-49B9-BFD9-2E108050D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3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EFB1-E499-4E39-8D31-A9669F00491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FAA8-A193-49B9-BFD9-2E108050D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10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EFB1-E499-4E39-8D31-A9669F00491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FAA8-A193-49B9-BFD9-2E108050D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3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EFB1-E499-4E39-8D31-A9669F00491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FAA8-A193-49B9-BFD9-2E108050D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88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EFB1-E499-4E39-8D31-A9669F00491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FAA8-A193-49B9-BFD9-2E108050D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5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EFB1-E499-4E39-8D31-A9669F00491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FAA8-A193-49B9-BFD9-2E108050D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CEFB1-E499-4E39-8D31-A9669F00491E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9FAA8-A193-49B9-BFD9-2E108050D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51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73BB-31C3-4161-944E-7DAF229C1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8095"/>
          </a:xfrm>
        </p:spPr>
        <p:txBody>
          <a:bodyPr/>
          <a:lstStyle/>
          <a:p>
            <a:r>
              <a:rPr lang="en-GB" dirty="0" smtClean="0"/>
              <a:t>H K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20C68-6348-41E2-BDEB-B7230E66C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6136"/>
            <a:ext cx="9144000" cy="141166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Presentation </a:t>
            </a:r>
            <a:r>
              <a:rPr lang="en-GB" sz="3600" dirty="0"/>
              <a:t>- </a:t>
            </a:r>
            <a:r>
              <a:rPr lang="en-GB" sz="3600" dirty="0" smtClean="0"/>
              <a:t>3 Kitchen</a:t>
            </a:r>
          </a:p>
          <a:p>
            <a:r>
              <a:rPr lang="en-GB" sz="3600" dirty="0" smtClean="0"/>
              <a:t>05.01.2022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0EC63-E438-4E0C-B70F-9501145EF2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83" y="2291949"/>
            <a:ext cx="122523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9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low confidence">
            <a:extLst>
              <a:ext uri="{FF2B5EF4-FFF2-40B4-BE49-F238E27FC236}">
                <a16:creationId xmlns:a16="http://schemas.microsoft.com/office/drawing/2014/main" id="{2B6CB1C9-1F67-4D5C-9519-045E6DE0E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9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148273E9-05D9-4547-A6D2-CAC22540F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4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floor, ceiling&#10;&#10;Description automatically generated">
            <a:extLst>
              <a:ext uri="{FF2B5EF4-FFF2-40B4-BE49-F238E27FC236}">
                <a16:creationId xmlns:a16="http://schemas.microsoft.com/office/drawing/2014/main" id="{27C02C32-C248-4EDA-BC7D-DE76A077D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8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">
            <a:extLst>
              <a:ext uri="{FF2B5EF4-FFF2-40B4-BE49-F238E27FC236}">
                <a16:creationId xmlns:a16="http://schemas.microsoft.com/office/drawing/2014/main" id="{99CE73B5-F55D-4E65-A033-6FE2732A8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25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ceiling, window&#10;&#10;Description automatically generated">
            <a:extLst>
              <a:ext uri="{FF2B5EF4-FFF2-40B4-BE49-F238E27FC236}">
                <a16:creationId xmlns:a16="http://schemas.microsoft.com/office/drawing/2014/main" id="{57E84CA6-1FBE-4213-A35F-145C39F52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6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wall, ceiling&#10;&#10;Description automatically generated">
            <a:extLst>
              <a:ext uri="{FF2B5EF4-FFF2-40B4-BE49-F238E27FC236}">
                <a16:creationId xmlns:a16="http://schemas.microsoft.com/office/drawing/2014/main" id="{35D37BD4-59D8-4C9B-A1D7-476335A9B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5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floor, window&#10;&#10;Description automatically generated">
            <a:extLst>
              <a:ext uri="{FF2B5EF4-FFF2-40B4-BE49-F238E27FC236}">
                <a16:creationId xmlns:a16="http://schemas.microsoft.com/office/drawing/2014/main" id="{67E55A67-DD9A-47D7-B858-6317A303C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7D9A0AFF-BB85-4E06-9759-306EF33D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2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kitchen with white cabinets&#10;&#10;Description automatically generated with low confidence">
            <a:extLst>
              <a:ext uri="{FF2B5EF4-FFF2-40B4-BE49-F238E27FC236}">
                <a16:creationId xmlns:a16="http://schemas.microsoft.com/office/drawing/2014/main" id="{1DF31E42-311C-44AA-9A86-0B29793B4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7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floor, bathroom&#10;&#10;Description automatically generated">
            <a:extLst>
              <a:ext uri="{FF2B5EF4-FFF2-40B4-BE49-F238E27FC236}">
                <a16:creationId xmlns:a16="http://schemas.microsoft.com/office/drawing/2014/main" id="{1BB368AF-C553-4AD9-BC63-DF98BD7BC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5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low confidence">
            <a:extLst>
              <a:ext uri="{FF2B5EF4-FFF2-40B4-BE49-F238E27FC236}">
                <a16:creationId xmlns:a16="http://schemas.microsoft.com/office/drawing/2014/main" id="{F52C71E8-7D82-453D-AB17-F6B27915F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3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white cabinets&#10;&#10;Description automatically generated with low confidence">
            <a:extLst>
              <a:ext uri="{FF2B5EF4-FFF2-40B4-BE49-F238E27FC236}">
                <a16:creationId xmlns:a16="http://schemas.microsoft.com/office/drawing/2014/main" id="{4E0EC74A-B8B9-4CE9-857C-DAD43CC85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6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ceiling, floor&#10;&#10;Description automatically generated">
            <a:extLst>
              <a:ext uri="{FF2B5EF4-FFF2-40B4-BE49-F238E27FC236}">
                <a16:creationId xmlns:a16="http://schemas.microsoft.com/office/drawing/2014/main" id="{EA9823D0-A3B4-42D3-979F-C51C74934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7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H 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Gurdip and Bal Kalley</dc:title>
  <dc:creator>Maria</dc:creator>
  <cp:lastModifiedBy>Don</cp:lastModifiedBy>
  <cp:revision>7</cp:revision>
  <dcterms:created xsi:type="dcterms:W3CDTF">2020-08-27T15:52:42Z</dcterms:created>
  <dcterms:modified xsi:type="dcterms:W3CDTF">2022-02-03T23:39:49Z</dcterms:modified>
</cp:coreProperties>
</file>