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3" r:id="rId4"/>
    <p:sldId id="261" r:id="rId5"/>
    <p:sldId id="269" r:id="rId6"/>
    <p:sldId id="265" r:id="rId7"/>
    <p:sldId id="274" r:id="rId8"/>
    <p:sldId id="270" r:id="rId9"/>
    <p:sldId id="277" r:id="rId10"/>
    <p:sldId id="278" r:id="rId11"/>
    <p:sldId id="279" r:id="rId12"/>
    <p:sldId id="280" r:id="rId13"/>
    <p:sldId id="282" r:id="rId14"/>
    <p:sldId id="281" r:id="rId15"/>
    <p:sldId id="283" r:id="rId16"/>
    <p:sldId id="284" r:id="rId17"/>
    <p:sldId id="285" r:id="rId18"/>
    <p:sldId id="286" r:id="rId19"/>
    <p:sldId id="290" r:id="rId20"/>
    <p:sldId id="291" r:id="rId21"/>
    <p:sldId id="292" r:id="rId22"/>
    <p:sldId id="287" r:id="rId23"/>
    <p:sldId id="29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77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63B-10F8-4667-B703-D28BD00BD4B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D1C6-ED8A-43E7-A022-740101202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414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63B-10F8-4667-B703-D28BD00BD4B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D1C6-ED8A-43E7-A022-740101202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31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63B-10F8-4667-B703-D28BD00BD4B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D1C6-ED8A-43E7-A022-740101202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5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63B-10F8-4667-B703-D28BD00BD4B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D1C6-ED8A-43E7-A022-740101202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86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63B-10F8-4667-B703-D28BD00BD4B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D1C6-ED8A-43E7-A022-740101202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18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63B-10F8-4667-B703-D28BD00BD4B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D1C6-ED8A-43E7-A022-740101202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7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63B-10F8-4667-B703-D28BD00BD4B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D1C6-ED8A-43E7-A022-740101202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72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63B-10F8-4667-B703-D28BD00BD4B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D1C6-ED8A-43E7-A022-740101202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19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63B-10F8-4667-B703-D28BD00BD4B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D1C6-ED8A-43E7-A022-740101202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11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63B-10F8-4667-B703-D28BD00BD4B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D1C6-ED8A-43E7-A022-740101202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73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63B-10F8-4667-B703-D28BD00BD4B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D1C6-ED8A-43E7-A022-740101202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85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9C63B-10F8-4667-B703-D28BD00BD4B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4D1C6-ED8A-43E7-A022-740101202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4771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AB2AD-9448-401F-88BE-3395F84D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5324"/>
            <a:ext cx="9144000" cy="3523931"/>
          </a:xfrm>
        </p:spPr>
        <p:txBody>
          <a:bodyPr/>
          <a:lstStyle/>
          <a:p>
            <a:r>
              <a:rPr lang="en-GB" dirty="0" smtClean="0"/>
              <a:t>T </a:t>
            </a:r>
            <a:r>
              <a:rPr lang="en-GB" dirty="0"/>
              <a:t>and </a:t>
            </a:r>
            <a:r>
              <a:rPr lang="en-GB" smtClean="0"/>
              <a:t>G O'M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2800" dirty="0"/>
              <a:t>04/06/2021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7E3D03-ED98-450F-B8E3-87514EC23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19256"/>
            <a:ext cx="9144000" cy="1038544"/>
          </a:xfrm>
        </p:spPr>
        <p:txBody>
          <a:bodyPr/>
          <a:lstStyle/>
          <a:p>
            <a:endParaRPr lang="en-GB" dirty="0"/>
          </a:p>
          <a:p>
            <a:r>
              <a:rPr lang="en-GB" sz="2800" dirty="0"/>
              <a:t>Kitchen and Utility – presentation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DBD9A9-99AF-4C04-8609-77B9309D1E9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691" y="2296397"/>
            <a:ext cx="1384617" cy="128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62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ll, indoor, ceiling&#10;&#10;Description automatically generated">
            <a:extLst>
              <a:ext uri="{FF2B5EF4-FFF2-40B4-BE49-F238E27FC236}">
                <a16:creationId xmlns:a16="http://schemas.microsoft.com/office/drawing/2014/main" id="{5E658D22-7A6B-4E7B-9D7D-6CFA51DA6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31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ashing machine in a room&#10;&#10;Description automatically generated with low confidence">
            <a:extLst>
              <a:ext uri="{FF2B5EF4-FFF2-40B4-BE49-F238E27FC236}">
                <a16:creationId xmlns:a16="http://schemas.microsoft.com/office/drawing/2014/main" id="{FAC32C89-ACCE-4631-BF7F-67380AA46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58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ashing machine in a room&#10;&#10;Description automatically generated with medium confidence">
            <a:extLst>
              <a:ext uri="{FF2B5EF4-FFF2-40B4-BE49-F238E27FC236}">
                <a16:creationId xmlns:a16="http://schemas.microsoft.com/office/drawing/2014/main" id="{D71B3919-A676-4853-8757-B23DCBA9B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63" y="8021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53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AB2AD-9448-401F-88BE-3395F84D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5324"/>
            <a:ext cx="9144000" cy="3523931"/>
          </a:xfrm>
        </p:spPr>
        <p:txBody>
          <a:bodyPr/>
          <a:lstStyle/>
          <a:p>
            <a:r>
              <a:rPr lang="en-GB" dirty="0"/>
              <a:t>Tom and Gabrielle O'Meara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2800" dirty="0"/>
              <a:t>20/07/2021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7E3D03-ED98-450F-B8E3-87514EC23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19256"/>
            <a:ext cx="9144000" cy="1038544"/>
          </a:xfrm>
        </p:spPr>
        <p:txBody>
          <a:bodyPr/>
          <a:lstStyle/>
          <a:p>
            <a:endParaRPr lang="en-GB" dirty="0"/>
          </a:p>
          <a:p>
            <a:r>
              <a:rPr lang="en-GB" sz="2800" dirty="0"/>
              <a:t>Kitchen and Utility – presentation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DBD9A9-99AF-4C04-8609-77B9309D1E9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691" y="2296397"/>
            <a:ext cx="1384617" cy="128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71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E3B45-6B29-45A6-ACAA-BFB56FFB6F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FFE9C9-5CD0-4CD6-BE81-5C1DF8F05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indoor, floor, ceiling, wall&#10;&#10;Description automatically generated">
            <a:extLst>
              <a:ext uri="{FF2B5EF4-FFF2-40B4-BE49-F238E27FC236}">
                <a16:creationId xmlns:a16="http://schemas.microsoft.com/office/drawing/2014/main" id="{1A0E411E-860D-4FA4-85C1-73A731748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94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floor, ceiling, wall&#10;&#10;Description automatically generated">
            <a:extLst>
              <a:ext uri="{FF2B5EF4-FFF2-40B4-BE49-F238E27FC236}">
                <a16:creationId xmlns:a16="http://schemas.microsoft.com/office/drawing/2014/main" id="{10A4B0CF-3EEA-4028-B04C-DDB5B789C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38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floor, ceiling, wall&#10;&#10;Description automatically generated">
            <a:extLst>
              <a:ext uri="{FF2B5EF4-FFF2-40B4-BE49-F238E27FC236}">
                <a16:creationId xmlns:a16="http://schemas.microsoft.com/office/drawing/2014/main" id="{2C74B8CF-8F54-4DAF-90CB-5952213A1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66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wall, ceiling, floor&#10;&#10;Description automatically generated">
            <a:extLst>
              <a:ext uri="{FF2B5EF4-FFF2-40B4-BE49-F238E27FC236}">
                <a16:creationId xmlns:a16="http://schemas.microsoft.com/office/drawing/2014/main" id="{1DD563A3-C3FD-4F35-A1C8-43827DA72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wall, ceiling, counter&#10;&#10;Description automatically generated">
            <a:extLst>
              <a:ext uri="{FF2B5EF4-FFF2-40B4-BE49-F238E27FC236}">
                <a16:creationId xmlns:a16="http://schemas.microsoft.com/office/drawing/2014/main" id="{40CF5DE3-3A91-40DC-A36D-B1B2D8530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87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or, indoor, wall, ceiling&#10;&#10;Description automatically generated">
            <a:extLst>
              <a:ext uri="{FF2B5EF4-FFF2-40B4-BE49-F238E27FC236}">
                <a16:creationId xmlns:a16="http://schemas.microsoft.com/office/drawing/2014/main" id="{F4C0AEB7-43A6-4190-AACE-A24024980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24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empty room&#10;&#10;Description automatically generated">
            <a:extLst>
              <a:ext uri="{FF2B5EF4-FFF2-40B4-BE49-F238E27FC236}">
                <a16:creationId xmlns:a16="http://schemas.microsoft.com/office/drawing/2014/main" id="{3D54ABAD-F9E4-465A-B23B-405A715E2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0" y="0"/>
            <a:ext cx="12010420" cy="6858000"/>
          </a:xfrm>
          <a:prstGeom prst="rect">
            <a:avLst/>
          </a:prstGeom>
        </p:spPr>
      </p:pic>
      <p:pic>
        <p:nvPicPr>
          <p:cNvPr id="4" name="Picture 3" descr="A kitchen with white cabinets&#10;&#10;Description automatically generated with medium confidence">
            <a:extLst>
              <a:ext uri="{FF2B5EF4-FFF2-40B4-BE49-F238E27FC236}">
                <a16:creationId xmlns:a16="http://schemas.microsoft.com/office/drawing/2014/main" id="{FA146AF6-D023-4D2E-AAC9-C3C47497C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9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81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ll, indoor, floor, ceiling&#10;&#10;Description automatically generated">
            <a:extLst>
              <a:ext uri="{FF2B5EF4-FFF2-40B4-BE49-F238E27FC236}">
                <a16:creationId xmlns:a16="http://schemas.microsoft.com/office/drawing/2014/main" id="{296C5166-820E-4A53-9C7D-0FB1A00DC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59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C51D7C-2D56-466E-A884-C7B47FD31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45041"/>
            <a:ext cx="12353925" cy="742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96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white cabinets&#10;&#10;Description automatically generated with low confidence">
            <a:extLst>
              <a:ext uri="{FF2B5EF4-FFF2-40B4-BE49-F238E27FC236}">
                <a16:creationId xmlns:a16="http://schemas.microsoft.com/office/drawing/2014/main" id="{B11315D0-5B3E-4877-BED1-A05751F7F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kitchen with white cabinets&#10;&#10;Description automatically generated with medium confidence">
            <a:extLst>
              <a:ext uri="{FF2B5EF4-FFF2-40B4-BE49-F238E27FC236}">
                <a16:creationId xmlns:a16="http://schemas.microsoft.com/office/drawing/2014/main" id="{EE00CF8C-2E0B-4283-AE58-AC8607AD6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49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CA896B-F0D3-4054-B3A1-43F7F0EA7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74" y="0"/>
            <a:ext cx="9897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33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room&#10;&#10;Description automatically generated">
            <a:extLst>
              <a:ext uri="{FF2B5EF4-FFF2-40B4-BE49-F238E27FC236}">
                <a16:creationId xmlns:a16="http://schemas.microsoft.com/office/drawing/2014/main" id="{5391923D-7FB8-4A73-B380-6B3A8896F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47" y="0"/>
            <a:ext cx="11517305" cy="6858000"/>
          </a:xfrm>
          <a:prstGeom prst="rect">
            <a:avLst/>
          </a:prstGeom>
        </p:spPr>
      </p:pic>
      <p:pic>
        <p:nvPicPr>
          <p:cNvPr id="4" name="Picture 3" descr="A picture containing indoor, wall, floor, ceiling&#10;&#10;Description automatically generated">
            <a:extLst>
              <a:ext uri="{FF2B5EF4-FFF2-40B4-BE49-F238E27FC236}">
                <a16:creationId xmlns:a16="http://schemas.microsoft.com/office/drawing/2014/main" id="{015C3C1F-297B-442D-8528-A70F9B516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18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empty room&#10;&#10;Description automatically generated">
            <a:extLst>
              <a:ext uri="{FF2B5EF4-FFF2-40B4-BE49-F238E27FC236}">
                <a16:creationId xmlns:a16="http://schemas.microsoft.com/office/drawing/2014/main" id="{8DD000D0-D5C0-490B-B4EA-71E392144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large empty room&#10;&#10;Description automatically generated">
            <a:extLst>
              <a:ext uri="{FF2B5EF4-FFF2-40B4-BE49-F238E27FC236}">
                <a16:creationId xmlns:a16="http://schemas.microsoft.com/office/drawing/2014/main" id="{7F8CDAF9-B567-4BC8-AD7A-D96C5AB6C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indoor, wall, kitchen, counter&#10;&#10;Description automatically generated">
            <a:extLst>
              <a:ext uri="{FF2B5EF4-FFF2-40B4-BE49-F238E27FC236}">
                <a16:creationId xmlns:a16="http://schemas.microsoft.com/office/drawing/2014/main" id="{9FA5700B-1026-4F11-B01C-3DD1D0CD0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36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room&#10;&#10;Description automatically generated">
            <a:extLst>
              <a:ext uri="{FF2B5EF4-FFF2-40B4-BE49-F238E27FC236}">
                <a16:creationId xmlns:a16="http://schemas.microsoft.com/office/drawing/2014/main" id="{88725D52-2725-49C7-A315-A1A9CA610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63" y="0"/>
            <a:ext cx="11475674" cy="6858000"/>
          </a:xfrm>
          <a:prstGeom prst="rect">
            <a:avLst/>
          </a:prstGeom>
        </p:spPr>
      </p:pic>
      <p:pic>
        <p:nvPicPr>
          <p:cNvPr id="3" name="Picture 2" descr="A picture containing floor, indoor, wall, ceiling&#10;&#10;Description automatically generated">
            <a:extLst>
              <a:ext uri="{FF2B5EF4-FFF2-40B4-BE49-F238E27FC236}">
                <a16:creationId xmlns:a16="http://schemas.microsoft.com/office/drawing/2014/main" id="{147F7802-5CCF-4982-99E4-C569109B4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70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kitchen with a large window&#10;&#10;Description automatically generated">
            <a:extLst>
              <a:ext uri="{FF2B5EF4-FFF2-40B4-BE49-F238E27FC236}">
                <a16:creationId xmlns:a16="http://schemas.microsoft.com/office/drawing/2014/main" id="{D04BBBD1-C5C9-4CA8-BE97-10B226FA8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40" y="0"/>
            <a:ext cx="11484919" cy="6858000"/>
          </a:xfrm>
          <a:prstGeom prst="rect">
            <a:avLst/>
          </a:prstGeom>
        </p:spPr>
      </p:pic>
      <p:pic>
        <p:nvPicPr>
          <p:cNvPr id="3" name="Picture 2" descr="A kitchen with stools and stools&#10;&#10;Description automatically generated with low confidence">
            <a:extLst>
              <a:ext uri="{FF2B5EF4-FFF2-40B4-BE49-F238E27FC236}">
                <a16:creationId xmlns:a16="http://schemas.microsoft.com/office/drawing/2014/main" id="{EF9D205B-1303-40D6-9F9C-E7CA93DE2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77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tile floor&#10;&#10;Description automatically generated">
            <a:extLst>
              <a:ext uri="{FF2B5EF4-FFF2-40B4-BE49-F238E27FC236}">
                <a16:creationId xmlns:a16="http://schemas.microsoft.com/office/drawing/2014/main" id="{3A383ED3-242D-481E-B3A7-4727939E3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40" y="0"/>
            <a:ext cx="11484919" cy="6858000"/>
          </a:xfrm>
          <a:prstGeom prst="rect">
            <a:avLst/>
          </a:prstGeom>
        </p:spPr>
      </p:pic>
      <p:pic>
        <p:nvPicPr>
          <p:cNvPr id="4" name="Picture 3" descr="A kitchen with white cabinets&#10;&#10;Description automatically generated with medium confidence">
            <a:extLst>
              <a:ext uri="{FF2B5EF4-FFF2-40B4-BE49-F238E27FC236}">
                <a16:creationId xmlns:a16="http://schemas.microsoft.com/office/drawing/2014/main" id="{FB5531BC-F32B-4159-8C27-DB1E52B5A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03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room&#10;&#10;Description automatically generated">
            <a:extLst>
              <a:ext uri="{FF2B5EF4-FFF2-40B4-BE49-F238E27FC236}">
                <a16:creationId xmlns:a16="http://schemas.microsoft.com/office/drawing/2014/main" id="{25BB1C4B-CEBA-48AA-A58E-933310507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5" y="0"/>
            <a:ext cx="11246570" cy="6858000"/>
          </a:xfrm>
          <a:prstGeom prst="rect">
            <a:avLst/>
          </a:prstGeom>
        </p:spPr>
      </p:pic>
      <p:pic>
        <p:nvPicPr>
          <p:cNvPr id="3" name="Picture 2" descr="A picture containing indoor, wall, ceiling, floor&#10;&#10;Description automatically generated">
            <a:extLst>
              <a:ext uri="{FF2B5EF4-FFF2-40B4-BE49-F238E27FC236}">
                <a16:creationId xmlns:a16="http://schemas.microsoft.com/office/drawing/2014/main" id="{929A3CC3-3A49-4FEA-B7BE-2B5B36436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42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F92010-C06B-41DF-9D1C-D6BEB54DE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95" y="0"/>
            <a:ext cx="11375409" cy="6858000"/>
          </a:xfrm>
          <a:prstGeom prst="rect">
            <a:avLst/>
          </a:prstGeom>
        </p:spPr>
      </p:pic>
      <p:pic>
        <p:nvPicPr>
          <p:cNvPr id="4" name="Picture 3" descr="A picture containing indoor, wall, floor, kitchen&#10;&#10;Description automatically generated">
            <a:extLst>
              <a:ext uri="{FF2B5EF4-FFF2-40B4-BE49-F238E27FC236}">
                <a16:creationId xmlns:a16="http://schemas.microsoft.com/office/drawing/2014/main" id="{FE458806-187C-44BB-8DF8-22CBD786E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85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6219</TotalTime>
  <Words>20</Words>
  <Application>Microsoft Office PowerPoint</Application>
  <PresentationFormat>Widescreen</PresentationFormat>
  <Paragraphs>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T and G O'M   04/06/2021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Tom and Gabrielle O'Meara   20/07/2021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Julie Simpson   29/10/2020</dc:title>
  <dc:creator>Maria</dc:creator>
  <cp:lastModifiedBy>Don</cp:lastModifiedBy>
  <cp:revision>24</cp:revision>
  <dcterms:created xsi:type="dcterms:W3CDTF">2020-10-29T10:05:25Z</dcterms:created>
  <dcterms:modified xsi:type="dcterms:W3CDTF">2022-02-03T23:24:16Z</dcterms:modified>
</cp:coreProperties>
</file>