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5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3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0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6573-DA9E-44DB-A7F0-63421CEDD7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9BE7-FFD4-40FF-BFCC-0D03A9CEC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93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3BB-31C3-4161-944E-7DAF229C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5433"/>
            <a:ext cx="9144000" cy="1585026"/>
          </a:xfrm>
        </p:spPr>
        <p:txBody>
          <a:bodyPr>
            <a:normAutofit/>
          </a:bodyPr>
          <a:lstStyle/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Highrise Open Sans"/>
              </a:rPr>
              <a:t>Alicia       </a:t>
            </a:r>
            <a:r>
              <a:rPr lang="en-GB" b="1" i="0" smtClean="0">
                <a:solidFill>
                  <a:schemeClr val="tx1">
                    <a:lumMod val="95000"/>
                  </a:schemeClr>
                </a:solidFill>
                <a:effectLst/>
                <a:latin typeface="Highrise Open Sans"/>
              </a:rPr>
              <a:t>A </a:t>
            </a:r>
            <a:r>
              <a:rPr lang="en-GB" b="1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Highrise Open Sans"/>
              </a:rPr>
              <a:t>A</a:t>
            </a:r>
            <a:r>
              <a:rPr lang="en-GB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Highrise Open Sans"/>
              </a:rPr>
              <a:t> R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Highrise Open Sans"/>
              </a:rPr>
              <a:t> ALICIA</a:t>
            </a:r>
            <a:endParaRPr lang="en-GB" b="1" i="0" dirty="0">
              <a:solidFill>
                <a:schemeClr val="tx2"/>
              </a:solidFill>
              <a:effectLst/>
              <a:latin typeface="Highrise Open San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20C68-6348-41E2-BDEB-B7230E66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136"/>
            <a:ext cx="9144000" cy="1411664"/>
          </a:xfrm>
        </p:spPr>
        <p:txBody>
          <a:bodyPr>
            <a:normAutofit/>
          </a:bodyPr>
          <a:lstStyle/>
          <a:p>
            <a:r>
              <a:rPr lang="en-GB" sz="3600" dirty="0"/>
              <a:t>Presentation - 1 Kitchen 01/10/2021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EC63-E438-4E0C-B70F-9501145EF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3" y="2291949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F31BAFEE-1DA9-4ADF-8D10-544032F8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1869EFCA-A196-44E8-B565-A805D362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3107-95C0-4312-AD4A-4E774653A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Kitchen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04C93-762C-47FF-A2C7-FA83CAC7E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3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8F19277D-E02C-4285-ACD1-F7B53BED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92A20E43-EE6A-493C-BDBD-10C34C20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4783360F-59B0-4312-8697-5777621A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0D45174F-90B3-4C8F-BE2A-2CDD90B3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D57097AF-3A14-41ED-8255-CCE615FAA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AB070D02-D809-42CB-9E4F-4AA0EACAA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">
            <a:extLst>
              <a:ext uri="{FF2B5EF4-FFF2-40B4-BE49-F238E27FC236}">
                <a16:creationId xmlns:a16="http://schemas.microsoft.com/office/drawing/2014/main" id="{889947D5-8006-445D-B62C-2B9F2C9FC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12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Highrise Open Sans</vt:lpstr>
      <vt:lpstr>Office Theme</vt:lpstr>
      <vt:lpstr>Alicia       A A R ALICIA</vt:lpstr>
      <vt:lpstr>Kitchen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Ingrid Gilmore</dc:title>
  <dc:creator>Maria</dc:creator>
  <cp:lastModifiedBy>Don</cp:lastModifiedBy>
  <cp:revision>6</cp:revision>
  <dcterms:created xsi:type="dcterms:W3CDTF">2021-09-25T13:56:01Z</dcterms:created>
  <dcterms:modified xsi:type="dcterms:W3CDTF">2022-02-03T23:35:47Z</dcterms:modified>
</cp:coreProperties>
</file>